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7" r:id="rId4"/>
  </p:sldMasterIdLst>
  <p:notesMasterIdLst>
    <p:notesMasterId r:id="rId25"/>
  </p:notesMasterIdLst>
  <p:handoutMasterIdLst>
    <p:handoutMasterId r:id="rId26"/>
  </p:handoutMasterIdLst>
  <p:sldIdLst>
    <p:sldId id="258" r:id="rId5"/>
    <p:sldId id="286" r:id="rId6"/>
    <p:sldId id="264" r:id="rId7"/>
    <p:sldId id="266" r:id="rId8"/>
    <p:sldId id="294" r:id="rId9"/>
    <p:sldId id="297" r:id="rId10"/>
    <p:sldId id="304" r:id="rId11"/>
    <p:sldId id="305" r:id="rId12"/>
    <p:sldId id="306" r:id="rId13"/>
    <p:sldId id="273" r:id="rId14"/>
    <p:sldId id="293" r:id="rId15"/>
    <p:sldId id="296" r:id="rId16"/>
    <p:sldId id="299" r:id="rId17"/>
    <p:sldId id="300" r:id="rId18"/>
    <p:sldId id="298" r:id="rId19"/>
    <p:sldId id="301" r:id="rId20"/>
    <p:sldId id="302" r:id="rId21"/>
    <p:sldId id="307" r:id="rId22"/>
    <p:sldId id="309" r:id="rId23"/>
    <p:sldId id="29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CD8026-D353-4DBE-9551-2E6B4813DE86}" v="3" dt="2021-06-29T18:51:03.3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263" autoAdjust="0"/>
    <p:restoredTop sz="94639" autoAdjust="0"/>
  </p:normalViewPr>
  <p:slideViewPr>
    <p:cSldViewPr snapToGrid="0">
      <p:cViewPr varScale="1">
        <p:scale>
          <a:sx n="95" d="100"/>
          <a:sy n="95" d="100"/>
        </p:scale>
        <p:origin x="331" y="37"/>
      </p:cViewPr>
      <p:guideLst/>
    </p:cSldViewPr>
  </p:slideViewPr>
  <p:notesTextViewPr>
    <p:cViewPr>
      <p:scale>
        <a:sx n="1" d="1"/>
        <a:sy n="1" d="1"/>
      </p:scale>
      <p:origin x="0" y="0"/>
    </p:cViewPr>
  </p:notesTextViewPr>
  <p:notesViewPr>
    <p:cSldViewPr snapToGrid="0">
      <p:cViewPr>
        <p:scale>
          <a:sx n="50" d="100"/>
          <a:sy n="50" d="100"/>
        </p:scale>
        <p:origin x="3403" y="33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uel ivagnes" userId="946808d5f095f5f4" providerId="LiveId" clId="{86CD8026-D353-4DBE-9551-2E6B4813DE86}"/>
    <pc:docChg chg="modSld">
      <pc:chgData name="manuel ivagnes" userId="946808d5f095f5f4" providerId="LiveId" clId="{86CD8026-D353-4DBE-9551-2E6B4813DE86}" dt="2021-06-29T18:51:03.369" v="2" actId="14826"/>
      <pc:docMkLst>
        <pc:docMk/>
      </pc:docMkLst>
      <pc:sldChg chg="modSp">
        <pc:chgData name="manuel ivagnes" userId="946808d5f095f5f4" providerId="LiveId" clId="{86CD8026-D353-4DBE-9551-2E6B4813DE86}" dt="2021-06-29T18:51:03.369" v="2" actId="14826"/>
        <pc:sldMkLst>
          <pc:docMk/>
          <pc:sldMk cId="4172296837" sldId="258"/>
        </pc:sldMkLst>
        <pc:picChg chg="mod">
          <ac:chgData name="manuel ivagnes" userId="946808d5f095f5f4" providerId="LiveId" clId="{86CD8026-D353-4DBE-9551-2E6B4813DE86}" dt="2021-06-29T18:51:03.369" v="2" actId="14826"/>
          <ac:picMkLst>
            <pc:docMk/>
            <pc:sldMk cId="4172296837" sldId="258"/>
            <ac:picMk id="11" creationId="{B038BF30-90FC-42AA-A34F-78D106407FCE}"/>
          </ac:picMkLst>
        </pc:picChg>
      </pc:sldChg>
    </pc:docChg>
  </pc:docChgLst>
  <pc:docChgLst>
    <pc:chgData name="manuel ivagnes" userId="946808d5f095f5f4" providerId="LiveId" clId="{57EEA3D3-4660-4264-A753-BC2E0548A9A7}"/>
    <pc:docChg chg="undo custSel addSld delSld modSld sldOrd">
      <pc:chgData name="manuel ivagnes" userId="946808d5f095f5f4" providerId="LiveId" clId="{57EEA3D3-4660-4264-A753-BC2E0548A9A7}" dt="2021-06-29T11:43:31.896" v="1900" actId="1076"/>
      <pc:docMkLst>
        <pc:docMk/>
      </pc:docMkLst>
      <pc:sldChg chg="modSp mod">
        <pc:chgData name="manuel ivagnes" userId="946808d5f095f5f4" providerId="LiveId" clId="{57EEA3D3-4660-4264-A753-BC2E0548A9A7}" dt="2021-06-29T11:34:25.093" v="1694" actId="2711"/>
        <pc:sldMkLst>
          <pc:docMk/>
          <pc:sldMk cId="2596897703" sldId="264"/>
        </pc:sldMkLst>
        <pc:spChg chg="mod">
          <ac:chgData name="manuel ivagnes" userId="946808d5f095f5f4" providerId="LiveId" clId="{57EEA3D3-4660-4264-A753-BC2E0548A9A7}" dt="2021-06-29T11:34:25.093" v="1694" actId="2711"/>
          <ac:spMkLst>
            <pc:docMk/>
            <pc:sldMk cId="2596897703" sldId="264"/>
            <ac:spMk id="8" creationId="{6CCBAAA8-DE36-46A7-8728-72C3486FDBF0}"/>
          </ac:spMkLst>
        </pc:spChg>
      </pc:sldChg>
      <pc:sldChg chg="modSp mod">
        <pc:chgData name="manuel ivagnes" userId="946808d5f095f5f4" providerId="LiveId" clId="{57EEA3D3-4660-4264-A753-BC2E0548A9A7}" dt="2021-06-29T11:34:36.318" v="1695" actId="2711"/>
        <pc:sldMkLst>
          <pc:docMk/>
          <pc:sldMk cId="2225727983" sldId="266"/>
        </pc:sldMkLst>
        <pc:spChg chg="mod">
          <ac:chgData name="manuel ivagnes" userId="946808d5f095f5f4" providerId="LiveId" clId="{57EEA3D3-4660-4264-A753-BC2E0548A9A7}" dt="2021-06-29T11:34:36.318" v="1695" actId="2711"/>
          <ac:spMkLst>
            <pc:docMk/>
            <pc:sldMk cId="2225727983" sldId="266"/>
            <ac:spMk id="6" creationId="{2281D70C-EE29-493E-838C-890184A02C07}"/>
          </ac:spMkLst>
        </pc:spChg>
        <pc:picChg chg="mod">
          <ac:chgData name="manuel ivagnes" userId="946808d5f095f5f4" providerId="LiveId" clId="{57EEA3D3-4660-4264-A753-BC2E0548A9A7}" dt="2021-06-28T11:56:46.560" v="423" actId="14100"/>
          <ac:picMkLst>
            <pc:docMk/>
            <pc:sldMk cId="2225727983" sldId="266"/>
            <ac:picMk id="9" creationId="{73634FB2-CF5B-4C8E-9EF0-593506A28F30}"/>
          </ac:picMkLst>
        </pc:picChg>
      </pc:sldChg>
      <pc:sldChg chg="del">
        <pc:chgData name="manuel ivagnes" userId="946808d5f095f5f4" providerId="LiveId" clId="{57EEA3D3-4660-4264-A753-BC2E0548A9A7}" dt="2021-06-27T14:31:37.129" v="247" actId="47"/>
        <pc:sldMkLst>
          <pc:docMk/>
          <pc:sldMk cId="3816056523" sldId="267"/>
        </pc:sldMkLst>
      </pc:sldChg>
      <pc:sldChg chg="del">
        <pc:chgData name="manuel ivagnes" userId="946808d5f095f5f4" providerId="LiveId" clId="{57EEA3D3-4660-4264-A753-BC2E0548A9A7}" dt="2021-06-27T14:31:35.270" v="246" actId="47"/>
        <pc:sldMkLst>
          <pc:docMk/>
          <pc:sldMk cId="1284200841" sldId="268"/>
        </pc:sldMkLst>
      </pc:sldChg>
      <pc:sldChg chg="modSp mod">
        <pc:chgData name="manuel ivagnes" userId="946808d5f095f5f4" providerId="LiveId" clId="{57EEA3D3-4660-4264-A753-BC2E0548A9A7}" dt="2021-06-27T14:25:22.509" v="193" actId="14100"/>
        <pc:sldMkLst>
          <pc:docMk/>
          <pc:sldMk cId="151147474" sldId="270"/>
        </pc:sldMkLst>
        <pc:spChg chg="mod">
          <ac:chgData name="manuel ivagnes" userId="946808d5f095f5f4" providerId="LiveId" clId="{57EEA3D3-4660-4264-A753-BC2E0548A9A7}" dt="2021-06-27T14:25:22.509" v="193" actId="14100"/>
          <ac:spMkLst>
            <pc:docMk/>
            <pc:sldMk cId="151147474" sldId="270"/>
            <ac:spMk id="10" creationId="{97F6AE95-B6EE-4C2B-8982-2E15916B0281}"/>
          </ac:spMkLst>
        </pc:spChg>
      </pc:sldChg>
      <pc:sldChg chg="del">
        <pc:chgData name="manuel ivagnes" userId="946808d5f095f5f4" providerId="LiveId" clId="{57EEA3D3-4660-4264-A753-BC2E0548A9A7}" dt="2021-06-27T14:31:40.696" v="248" actId="47"/>
        <pc:sldMkLst>
          <pc:docMk/>
          <pc:sldMk cId="2160388275" sldId="272"/>
        </pc:sldMkLst>
      </pc:sldChg>
      <pc:sldChg chg="addSp delSp modSp mod ord">
        <pc:chgData name="manuel ivagnes" userId="946808d5f095f5f4" providerId="LiveId" clId="{57EEA3D3-4660-4264-A753-BC2E0548A9A7}" dt="2021-06-27T14:58:21.628" v="322" actId="1038"/>
        <pc:sldMkLst>
          <pc:docMk/>
          <pc:sldMk cId="2667405237" sldId="273"/>
        </pc:sldMkLst>
        <pc:spChg chg="mod">
          <ac:chgData name="manuel ivagnes" userId="946808d5f095f5f4" providerId="LiveId" clId="{57EEA3D3-4660-4264-A753-BC2E0548A9A7}" dt="2021-06-27T14:30:06.019" v="237" actId="20577"/>
          <ac:spMkLst>
            <pc:docMk/>
            <pc:sldMk cId="2667405237" sldId="273"/>
            <ac:spMk id="9" creationId="{A2408148-307A-49CD-B792-9631633A9905}"/>
          </ac:spMkLst>
        </pc:spChg>
        <pc:spChg chg="mod">
          <ac:chgData name="manuel ivagnes" userId="946808d5f095f5f4" providerId="LiveId" clId="{57EEA3D3-4660-4264-A753-BC2E0548A9A7}" dt="2021-06-27T14:37:28.703" v="304" actId="20577"/>
          <ac:spMkLst>
            <pc:docMk/>
            <pc:sldMk cId="2667405237" sldId="273"/>
            <ac:spMk id="10" creationId="{7D16F5AB-A34F-4AEC-99FE-B5892AD21EC1}"/>
          </ac:spMkLst>
        </pc:spChg>
        <pc:picChg chg="add mod">
          <ac:chgData name="manuel ivagnes" userId="946808d5f095f5f4" providerId="LiveId" clId="{57EEA3D3-4660-4264-A753-BC2E0548A9A7}" dt="2021-06-27T14:58:21.628" v="322" actId="1038"/>
          <ac:picMkLst>
            <pc:docMk/>
            <pc:sldMk cId="2667405237" sldId="273"/>
            <ac:picMk id="7" creationId="{68CAFBE4-413C-4ABB-8F26-1FEF0BDABBA5}"/>
          </ac:picMkLst>
        </pc:picChg>
        <pc:picChg chg="add mod">
          <ac:chgData name="manuel ivagnes" userId="946808d5f095f5f4" providerId="LiveId" clId="{57EEA3D3-4660-4264-A753-BC2E0548A9A7}" dt="2021-06-27T14:58:19.153" v="321" actId="1038"/>
          <ac:picMkLst>
            <pc:docMk/>
            <pc:sldMk cId="2667405237" sldId="273"/>
            <ac:picMk id="8" creationId="{2E67AE2B-24F8-4D41-B94A-500496E9BAF7}"/>
          </ac:picMkLst>
        </pc:picChg>
        <pc:picChg chg="del">
          <ac:chgData name="manuel ivagnes" userId="946808d5f095f5f4" providerId="LiveId" clId="{57EEA3D3-4660-4264-A753-BC2E0548A9A7}" dt="2021-06-27T14:29:33.792" v="217" actId="478"/>
          <ac:picMkLst>
            <pc:docMk/>
            <pc:sldMk cId="2667405237" sldId="273"/>
            <ac:picMk id="13" creationId="{D7465B01-98C0-49B4-89B4-A4F1341745B4}"/>
          </ac:picMkLst>
        </pc:picChg>
      </pc:sldChg>
      <pc:sldChg chg="del">
        <pc:chgData name="manuel ivagnes" userId="946808d5f095f5f4" providerId="LiveId" clId="{57EEA3D3-4660-4264-A753-BC2E0548A9A7}" dt="2021-06-27T14:04:12.470" v="93" actId="47"/>
        <pc:sldMkLst>
          <pc:docMk/>
          <pc:sldMk cId="2822882111" sldId="276"/>
        </pc:sldMkLst>
      </pc:sldChg>
      <pc:sldChg chg="del">
        <pc:chgData name="manuel ivagnes" userId="946808d5f095f5f4" providerId="LiveId" clId="{57EEA3D3-4660-4264-A753-BC2E0548A9A7}" dt="2021-06-27T14:04:00.999" v="89" actId="47"/>
        <pc:sldMkLst>
          <pc:docMk/>
          <pc:sldMk cId="1108500606" sldId="278"/>
        </pc:sldMkLst>
      </pc:sldChg>
      <pc:sldChg chg="del">
        <pc:chgData name="manuel ivagnes" userId="946808d5f095f5f4" providerId="LiveId" clId="{57EEA3D3-4660-4264-A753-BC2E0548A9A7}" dt="2021-06-27T14:04:08.002" v="91" actId="47"/>
        <pc:sldMkLst>
          <pc:docMk/>
          <pc:sldMk cId="2497512844" sldId="279"/>
        </pc:sldMkLst>
      </pc:sldChg>
      <pc:sldChg chg="del">
        <pc:chgData name="manuel ivagnes" userId="946808d5f095f5f4" providerId="LiveId" clId="{57EEA3D3-4660-4264-A753-BC2E0548A9A7}" dt="2021-06-27T14:04:04.609" v="90" actId="47"/>
        <pc:sldMkLst>
          <pc:docMk/>
          <pc:sldMk cId="1664008586" sldId="280"/>
        </pc:sldMkLst>
      </pc:sldChg>
      <pc:sldChg chg="del">
        <pc:chgData name="manuel ivagnes" userId="946808d5f095f5f4" providerId="LiveId" clId="{57EEA3D3-4660-4264-A753-BC2E0548A9A7}" dt="2021-06-27T14:03:57.572" v="88" actId="47"/>
        <pc:sldMkLst>
          <pc:docMk/>
          <pc:sldMk cId="2640580721" sldId="283"/>
        </pc:sldMkLst>
      </pc:sldChg>
      <pc:sldChg chg="addSp delSp modSp mod setBg modClrScheme chgLayout">
        <pc:chgData name="manuel ivagnes" userId="946808d5f095f5f4" providerId="LiveId" clId="{57EEA3D3-4660-4264-A753-BC2E0548A9A7}" dt="2021-06-27T14:01:14.774" v="32" actId="20577"/>
        <pc:sldMkLst>
          <pc:docMk/>
          <pc:sldMk cId="796331228" sldId="286"/>
        </pc:sldMkLst>
        <pc:spChg chg="mod">
          <ac:chgData name="manuel ivagnes" userId="946808d5f095f5f4" providerId="LiveId" clId="{57EEA3D3-4660-4264-A753-BC2E0548A9A7}" dt="2021-06-27T13:57:49.767" v="17" actId="26606"/>
          <ac:spMkLst>
            <pc:docMk/>
            <pc:sldMk cId="796331228" sldId="286"/>
            <ac:spMk id="6" creationId="{CE09A200-4838-4284-BD1E-19701CABB5FE}"/>
          </ac:spMkLst>
        </pc:spChg>
        <pc:spChg chg="add del mod">
          <ac:chgData name="manuel ivagnes" userId="946808d5f095f5f4" providerId="LiveId" clId="{57EEA3D3-4660-4264-A753-BC2E0548A9A7}" dt="2021-06-27T13:57:49.736" v="16" actId="26606"/>
          <ac:spMkLst>
            <pc:docMk/>
            <pc:sldMk cId="796331228" sldId="286"/>
            <ac:spMk id="11" creationId="{F48A4941-ECEF-43DB-BF7E-37903390E36A}"/>
          </ac:spMkLst>
        </pc:spChg>
        <pc:spChg chg="add del mod">
          <ac:chgData name="manuel ivagnes" userId="946808d5f095f5f4" providerId="LiveId" clId="{57EEA3D3-4660-4264-A753-BC2E0548A9A7}" dt="2021-06-27T13:57:36.157" v="12" actId="26606"/>
          <ac:spMkLst>
            <pc:docMk/>
            <pc:sldMk cId="796331228" sldId="286"/>
            <ac:spMk id="14" creationId="{F48A4941-ECEF-43DB-BF7E-37903390E36A}"/>
          </ac:spMkLst>
        </pc:spChg>
        <pc:graphicFrameChg chg="add mod modGraphic">
          <ac:chgData name="manuel ivagnes" userId="946808d5f095f5f4" providerId="LiveId" clId="{57EEA3D3-4660-4264-A753-BC2E0548A9A7}" dt="2021-06-27T14:01:14.774" v="32" actId="20577"/>
          <ac:graphicFrameMkLst>
            <pc:docMk/>
            <pc:sldMk cId="796331228" sldId="286"/>
            <ac:graphicFrameMk id="9" creationId="{08D3DC19-5976-4026-819D-310A94626986}"/>
          </ac:graphicFrameMkLst>
        </pc:graphicFrameChg>
      </pc:sldChg>
      <pc:sldChg chg="modSp del mod modClrScheme chgLayout">
        <pc:chgData name="manuel ivagnes" userId="946808d5f095f5f4" providerId="LiveId" clId="{57EEA3D3-4660-4264-A753-BC2E0548A9A7}" dt="2021-06-27T14:28:32.555" v="209" actId="47"/>
        <pc:sldMkLst>
          <pc:docMk/>
          <pc:sldMk cId="380154571" sldId="287"/>
        </pc:sldMkLst>
        <pc:spChg chg="mod ord">
          <ac:chgData name="manuel ivagnes" userId="946808d5f095f5f4" providerId="LiveId" clId="{57EEA3D3-4660-4264-A753-BC2E0548A9A7}" dt="2021-06-27T14:24:45.859" v="185" actId="700"/>
          <ac:spMkLst>
            <pc:docMk/>
            <pc:sldMk cId="380154571" sldId="287"/>
            <ac:spMk id="5" creationId="{75DA682D-7AC5-48E0-993B-AB3F027355C3}"/>
          </ac:spMkLst>
        </pc:spChg>
        <pc:graphicFrameChg chg="mod ord">
          <ac:chgData name="manuel ivagnes" userId="946808d5f095f5f4" providerId="LiveId" clId="{57EEA3D3-4660-4264-A753-BC2E0548A9A7}" dt="2021-06-27T14:24:45.859" v="185" actId="700"/>
          <ac:graphicFrameMkLst>
            <pc:docMk/>
            <pc:sldMk cId="380154571" sldId="287"/>
            <ac:graphicFrameMk id="8" creationId="{11C77D7C-7B20-41EB-B25D-E388EB341562}"/>
          </ac:graphicFrameMkLst>
        </pc:graphicFrameChg>
      </pc:sldChg>
      <pc:sldChg chg="addSp delSp modSp mod setBg modClrScheme chgLayout">
        <pc:chgData name="manuel ivagnes" userId="946808d5f095f5f4" providerId="LiveId" clId="{57EEA3D3-4660-4264-A753-BC2E0548A9A7}" dt="2021-06-28T12:04:34.938" v="511" actId="14100"/>
        <pc:sldMkLst>
          <pc:docMk/>
          <pc:sldMk cId="4127971368" sldId="290"/>
        </pc:sldMkLst>
        <pc:spChg chg="add del mod">
          <ac:chgData name="manuel ivagnes" userId="946808d5f095f5f4" providerId="LiveId" clId="{57EEA3D3-4660-4264-A753-BC2E0548A9A7}" dt="2021-06-28T11:58:30.070" v="442" actId="478"/>
          <ac:spMkLst>
            <pc:docMk/>
            <pc:sldMk cId="4127971368" sldId="290"/>
            <ac:spMk id="5" creationId="{38225932-3716-49AA-91D8-9706C320D74D}"/>
          </ac:spMkLst>
        </pc:spChg>
        <pc:spChg chg="add mod ord">
          <ac:chgData name="manuel ivagnes" userId="946808d5f095f5f4" providerId="LiveId" clId="{57EEA3D3-4660-4264-A753-BC2E0548A9A7}" dt="2021-06-28T12:04:34.938" v="511" actId="14100"/>
          <ac:spMkLst>
            <pc:docMk/>
            <pc:sldMk cId="4127971368" sldId="290"/>
            <ac:spMk id="6" creationId="{BA676C76-D313-4225-BCFD-E1FEC9589D1D}"/>
          </ac:spMkLst>
        </pc:spChg>
        <pc:spChg chg="del mod">
          <ac:chgData name="manuel ivagnes" userId="946808d5f095f5f4" providerId="LiveId" clId="{57EEA3D3-4660-4264-A753-BC2E0548A9A7}" dt="2021-06-28T11:58:09.464" v="439" actId="478"/>
          <ac:spMkLst>
            <pc:docMk/>
            <pc:sldMk cId="4127971368" sldId="290"/>
            <ac:spMk id="7" creationId="{5365BF64-4B30-4125-9A30-A1B08C80ED7D}"/>
          </ac:spMkLst>
        </pc:spChg>
        <pc:spChg chg="mod">
          <ac:chgData name="manuel ivagnes" userId="946808d5f095f5f4" providerId="LiveId" clId="{57EEA3D3-4660-4264-A753-BC2E0548A9A7}" dt="2021-06-28T12:04:11.852" v="510" actId="207"/>
          <ac:spMkLst>
            <pc:docMk/>
            <pc:sldMk cId="4127971368" sldId="290"/>
            <ac:spMk id="8" creationId="{D4305886-8ACA-4ED6-AA5B-215F6D741CF0}"/>
          </ac:spMkLst>
        </pc:spChg>
        <pc:spChg chg="add del mod">
          <ac:chgData name="manuel ivagnes" userId="946808d5f095f5f4" providerId="LiveId" clId="{57EEA3D3-4660-4264-A753-BC2E0548A9A7}" dt="2021-06-28T11:57:45.547" v="427" actId="931"/>
          <ac:spMkLst>
            <pc:docMk/>
            <pc:sldMk cId="4127971368" sldId="290"/>
            <ac:spMk id="10" creationId="{B10F4DAA-7C23-4010-BE8A-BAB97F12DBEC}"/>
          </ac:spMkLst>
        </pc:spChg>
        <pc:spChg chg="del">
          <ac:chgData name="manuel ivagnes" userId="946808d5f095f5f4" providerId="LiveId" clId="{57EEA3D3-4660-4264-A753-BC2E0548A9A7}" dt="2021-06-27T14:04:44.797" v="96" actId="26606"/>
          <ac:spMkLst>
            <pc:docMk/>
            <pc:sldMk cId="4127971368" sldId="290"/>
            <ac:spMk id="13" creationId="{39E3965E-AC41-4711-9D10-E25ABB132D86}"/>
          </ac:spMkLst>
        </pc:spChg>
        <pc:spChg chg="del">
          <ac:chgData name="manuel ivagnes" userId="946808d5f095f5f4" providerId="LiveId" clId="{57EEA3D3-4660-4264-A753-BC2E0548A9A7}" dt="2021-06-27T14:04:44.797" v="96" actId="26606"/>
          <ac:spMkLst>
            <pc:docMk/>
            <pc:sldMk cId="4127971368" sldId="290"/>
            <ac:spMk id="17" creationId="{FBDCECDC-EEE3-4128-AA5E-82A8C08796E8}"/>
          </ac:spMkLst>
        </pc:spChg>
        <pc:spChg chg="del">
          <ac:chgData name="manuel ivagnes" userId="946808d5f095f5f4" providerId="LiveId" clId="{57EEA3D3-4660-4264-A753-BC2E0548A9A7}" dt="2021-06-27T14:04:44.797" v="96" actId="26606"/>
          <ac:spMkLst>
            <pc:docMk/>
            <pc:sldMk cId="4127971368" sldId="290"/>
            <ac:spMk id="19" creationId="{4260EDE0-989C-4E16-AF94-F652294D828E}"/>
          </ac:spMkLst>
        </pc:spChg>
        <pc:spChg chg="add del mod">
          <ac:chgData name="manuel ivagnes" userId="946808d5f095f5f4" providerId="LiveId" clId="{57EEA3D3-4660-4264-A753-BC2E0548A9A7}" dt="2021-06-27T14:08:14.724" v="125" actId="26606"/>
          <ac:spMkLst>
            <pc:docMk/>
            <pc:sldMk cId="4127971368" sldId="290"/>
            <ac:spMk id="24" creationId="{041C1ACC-F13F-4174-9A1B-FF4EA4EB1EC4}"/>
          </ac:spMkLst>
        </pc:spChg>
        <pc:spChg chg="add del mod">
          <ac:chgData name="manuel ivagnes" userId="946808d5f095f5f4" providerId="LiveId" clId="{57EEA3D3-4660-4264-A753-BC2E0548A9A7}" dt="2021-06-27T14:08:28.467" v="130" actId="26606"/>
          <ac:spMkLst>
            <pc:docMk/>
            <pc:sldMk cId="4127971368" sldId="290"/>
            <ac:spMk id="26" creationId="{F0D26FCC-1E80-442A-BA3C-228003A1E709}"/>
          </ac:spMkLst>
        </pc:spChg>
        <pc:spChg chg="add del mod">
          <ac:chgData name="manuel ivagnes" userId="946808d5f095f5f4" providerId="LiveId" clId="{57EEA3D3-4660-4264-A753-BC2E0548A9A7}" dt="2021-06-27T14:08:09.117" v="120" actId="26606"/>
          <ac:spMkLst>
            <pc:docMk/>
            <pc:sldMk cId="4127971368" sldId="290"/>
            <ac:spMk id="29" creationId="{D9E0A79A-A614-4302-92A8-3F0BEA72D1CF}"/>
          </ac:spMkLst>
        </pc:spChg>
        <pc:spChg chg="add del mod">
          <ac:chgData name="manuel ivagnes" userId="946808d5f095f5f4" providerId="LiveId" clId="{57EEA3D3-4660-4264-A753-BC2E0548A9A7}" dt="2021-06-27T14:08:26.343" v="127" actId="26606"/>
          <ac:spMkLst>
            <pc:docMk/>
            <pc:sldMk cId="4127971368" sldId="290"/>
            <ac:spMk id="31" creationId="{09A737DD-44A9-457A-A77F-33D9041C09AA}"/>
          </ac:spMkLst>
        </pc:spChg>
        <pc:spChg chg="add del mod">
          <ac:chgData name="manuel ivagnes" userId="946808d5f095f5f4" providerId="LiveId" clId="{57EEA3D3-4660-4264-A753-BC2E0548A9A7}" dt="2021-06-27T14:08:28.467" v="129" actId="26606"/>
          <ac:spMkLst>
            <pc:docMk/>
            <pc:sldMk cId="4127971368" sldId="290"/>
            <ac:spMk id="33" creationId="{844505A3-2ED0-4116-8E2D-14E45C886DC6}"/>
          </ac:spMkLst>
        </pc:spChg>
        <pc:spChg chg="add del mod">
          <ac:chgData name="manuel ivagnes" userId="946808d5f095f5f4" providerId="LiveId" clId="{57EEA3D3-4660-4264-A753-BC2E0548A9A7}" dt="2021-06-27T14:08:31.779" v="131" actId="478"/>
          <ac:spMkLst>
            <pc:docMk/>
            <pc:sldMk cId="4127971368" sldId="290"/>
            <ac:spMk id="35" creationId="{E77E013B-20DE-4034-BC64-0C38936029B7}"/>
          </ac:spMkLst>
        </pc:spChg>
        <pc:picChg chg="add mod ord">
          <ac:chgData name="manuel ivagnes" userId="946808d5f095f5f4" providerId="LiveId" clId="{57EEA3D3-4660-4264-A753-BC2E0548A9A7}" dt="2021-06-28T12:04:04.580" v="509" actId="1035"/>
          <ac:picMkLst>
            <pc:docMk/>
            <pc:sldMk cId="4127971368" sldId="290"/>
            <ac:picMk id="3" creationId="{2E3ADEA1-99BC-4F67-AEEB-7E254118FCE0}"/>
          </ac:picMkLst>
        </pc:picChg>
        <pc:picChg chg="add del mod ord">
          <ac:chgData name="manuel ivagnes" userId="946808d5f095f5f4" providerId="LiveId" clId="{57EEA3D3-4660-4264-A753-BC2E0548A9A7}" dt="2021-06-27T14:07:09.851" v="112" actId="931"/>
          <ac:picMkLst>
            <pc:docMk/>
            <pc:sldMk cId="4127971368" sldId="290"/>
            <ac:picMk id="3" creationId="{8CC8BE0B-0FA0-49C5-8C35-276BD602E1F4}"/>
          </ac:picMkLst>
        </pc:picChg>
        <pc:cxnChg chg="del">
          <ac:chgData name="manuel ivagnes" userId="946808d5f095f5f4" providerId="LiveId" clId="{57EEA3D3-4660-4264-A753-BC2E0548A9A7}" dt="2021-06-27T14:04:44.797" v="96" actId="26606"/>
          <ac:cxnSpMkLst>
            <pc:docMk/>
            <pc:sldMk cId="4127971368" sldId="290"/>
            <ac:cxnSpMk id="15" creationId="{1F5DC8C3-BA5F-4EED-BB9A-A14272BD82A1}"/>
          </ac:cxnSpMkLst>
        </pc:cxnChg>
      </pc:sldChg>
      <pc:sldChg chg="del">
        <pc:chgData name="manuel ivagnes" userId="946808d5f095f5f4" providerId="LiveId" clId="{57EEA3D3-4660-4264-A753-BC2E0548A9A7}" dt="2021-06-27T14:04:10.173" v="92" actId="47"/>
        <pc:sldMkLst>
          <pc:docMk/>
          <pc:sldMk cId="3846105816" sldId="292"/>
        </pc:sldMkLst>
      </pc:sldChg>
      <pc:sldChg chg="modSp del">
        <pc:chgData name="manuel ivagnes" userId="946808d5f095f5f4" providerId="LiveId" clId="{57EEA3D3-4660-4264-A753-BC2E0548A9A7}" dt="2021-06-27T14:28:56.300" v="212" actId="47"/>
        <pc:sldMkLst>
          <pc:docMk/>
          <pc:sldMk cId="48499717" sldId="293"/>
        </pc:sldMkLst>
        <pc:picChg chg="mod">
          <ac:chgData name="manuel ivagnes" userId="946808d5f095f5f4" providerId="LiveId" clId="{57EEA3D3-4660-4264-A753-BC2E0548A9A7}" dt="2021-06-27T13:55:23.363" v="0" actId="14826"/>
          <ac:picMkLst>
            <pc:docMk/>
            <pc:sldMk cId="48499717" sldId="293"/>
            <ac:picMk id="8" creationId="{D90424E3-F2C8-47FC-A33D-0136C104A79A}"/>
          </ac:picMkLst>
        </pc:picChg>
      </pc:sldChg>
      <pc:sldChg chg="add">
        <pc:chgData name="manuel ivagnes" userId="946808d5f095f5f4" providerId="LiveId" clId="{57EEA3D3-4660-4264-A753-BC2E0548A9A7}" dt="2021-06-27T14:56:02.277" v="317"/>
        <pc:sldMkLst>
          <pc:docMk/>
          <pc:sldMk cId="2656454624" sldId="293"/>
        </pc:sldMkLst>
      </pc:sldChg>
      <pc:sldChg chg="addSp delSp modSp new mod ord modClrScheme chgLayout">
        <pc:chgData name="manuel ivagnes" userId="946808d5f095f5f4" providerId="LiveId" clId="{57EEA3D3-4660-4264-A753-BC2E0548A9A7}" dt="2021-06-29T11:34:45.582" v="1696" actId="2711"/>
        <pc:sldMkLst>
          <pc:docMk/>
          <pc:sldMk cId="831469833" sldId="294"/>
        </pc:sldMkLst>
        <pc:spChg chg="add del mod ord">
          <ac:chgData name="manuel ivagnes" userId="946808d5f095f5f4" providerId="LiveId" clId="{57EEA3D3-4660-4264-A753-BC2E0548A9A7}" dt="2021-06-28T15:47:31.149" v="534" actId="700"/>
          <ac:spMkLst>
            <pc:docMk/>
            <pc:sldMk cId="831469833" sldId="294"/>
            <ac:spMk id="2" creationId="{3B084045-A20C-4335-98B7-A94C97967325}"/>
          </ac:spMkLst>
        </pc:spChg>
        <pc:spChg chg="del">
          <ac:chgData name="manuel ivagnes" userId="946808d5f095f5f4" providerId="LiveId" clId="{57EEA3D3-4660-4264-A753-BC2E0548A9A7}" dt="2021-06-27T13:57:12.560" v="10" actId="700"/>
          <ac:spMkLst>
            <pc:docMk/>
            <pc:sldMk cId="831469833" sldId="294"/>
            <ac:spMk id="2" creationId="{C1D77123-FA45-44DF-8B0A-C15001C84ED5}"/>
          </ac:spMkLst>
        </pc:spChg>
        <pc:spChg chg="add del mod ord">
          <ac:chgData name="manuel ivagnes" userId="946808d5f095f5f4" providerId="LiveId" clId="{57EEA3D3-4660-4264-A753-BC2E0548A9A7}" dt="2021-06-28T15:47:31.149" v="534" actId="700"/>
          <ac:spMkLst>
            <pc:docMk/>
            <pc:sldMk cId="831469833" sldId="294"/>
            <ac:spMk id="3" creationId="{4AC89F12-F7A9-4D52-B31B-3BB01E4053F1}"/>
          </ac:spMkLst>
        </pc:spChg>
        <pc:spChg chg="del">
          <ac:chgData name="manuel ivagnes" userId="946808d5f095f5f4" providerId="LiveId" clId="{57EEA3D3-4660-4264-A753-BC2E0548A9A7}" dt="2021-06-27T13:57:12.560" v="10" actId="700"/>
          <ac:spMkLst>
            <pc:docMk/>
            <pc:sldMk cId="831469833" sldId="294"/>
            <ac:spMk id="3" creationId="{4CDE949A-FAE2-45A8-B447-C8382C84BFDE}"/>
          </ac:spMkLst>
        </pc:spChg>
        <pc:spChg chg="del">
          <ac:chgData name="manuel ivagnes" userId="946808d5f095f5f4" providerId="LiveId" clId="{57EEA3D3-4660-4264-A753-BC2E0548A9A7}" dt="2021-06-27T13:57:12.560" v="10" actId="700"/>
          <ac:spMkLst>
            <pc:docMk/>
            <pc:sldMk cId="831469833" sldId="294"/>
            <ac:spMk id="4" creationId="{572379CD-9E7D-4394-8BA1-5091D7080618}"/>
          </ac:spMkLst>
        </pc:spChg>
        <pc:spChg chg="add del mod ord">
          <ac:chgData name="manuel ivagnes" userId="946808d5f095f5f4" providerId="LiveId" clId="{57EEA3D3-4660-4264-A753-BC2E0548A9A7}" dt="2021-06-27T14:24:52.736" v="186" actId="700"/>
          <ac:spMkLst>
            <pc:docMk/>
            <pc:sldMk cId="831469833" sldId="294"/>
            <ac:spMk id="5" creationId="{50E55721-4A0D-4C60-836F-3D1A4729F4B3}"/>
          </ac:spMkLst>
        </pc:spChg>
        <pc:spChg chg="add del mod ord">
          <ac:chgData name="manuel ivagnes" userId="946808d5f095f5f4" providerId="LiveId" clId="{57EEA3D3-4660-4264-A753-BC2E0548A9A7}" dt="2021-06-27T14:24:52.736" v="186" actId="700"/>
          <ac:spMkLst>
            <pc:docMk/>
            <pc:sldMk cId="831469833" sldId="294"/>
            <ac:spMk id="6" creationId="{C7436736-A308-462C-9F7C-F97D7D8486B4}"/>
          </ac:spMkLst>
        </pc:spChg>
        <pc:spChg chg="add del mod ord">
          <ac:chgData name="manuel ivagnes" userId="946808d5f095f5f4" providerId="LiveId" clId="{57EEA3D3-4660-4264-A753-BC2E0548A9A7}" dt="2021-06-27T14:24:52.736" v="186" actId="700"/>
          <ac:spMkLst>
            <pc:docMk/>
            <pc:sldMk cId="831469833" sldId="294"/>
            <ac:spMk id="7" creationId="{AA5C15EF-13A8-4580-A92F-59BB99891706}"/>
          </ac:spMkLst>
        </pc:spChg>
        <pc:spChg chg="add del mod ord">
          <ac:chgData name="manuel ivagnes" userId="946808d5f095f5f4" providerId="LiveId" clId="{57EEA3D3-4660-4264-A753-BC2E0548A9A7}" dt="2021-06-27T14:24:57.949" v="187" actId="26606"/>
          <ac:spMkLst>
            <pc:docMk/>
            <pc:sldMk cId="831469833" sldId="294"/>
            <ac:spMk id="8" creationId="{51B32B13-B1E7-4345-AC93-00D2267C8DE7}"/>
          </ac:spMkLst>
        </pc:spChg>
        <pc:spChg chg="add del mod ord">
          <ac:chgData name="manuel ivagnes" userId="946808d5f095f5f4" providerId="LiveId" clId="{57EEA3D3-4660-4264-A753-BC2E0548A9A7}" dt="2021-06-27T14:24:57.949" v="187" actId="26606"/>
          <ac:spMkLst>
            <pc:docMk/>
            <pc:sldMk cId="831469833" sldId="294"/>
            <ac:spMk id="9" creationId="{BADAE8C7-B270-4606-89A1-FE037E1F83DB}"/>
          </ac:spMkLst>
        </pc:spChg>
        <pc:spChg chg="add mod ord">
          <ac:chgData name="manuel ivagnes" userId="946808d5f095f5f4" providerId="LiveId" clId="{57EEA3D3-4660-4264-A753-BC2E0548A9A7}" dt="2021-06-29T11:34:45.582" v="1696" actId="2711"/>
          <ac:spMkLst>
            <pc:docMk/>
            <pc:sldMk cId="831469833" sldId="294"/>
            <ac:spMk id="10" creationId="{54E3C622-06EE-4FA6-AC8F-983DDC24044A}"/>
          </ac:spMkLst>
        </pc:spChg>
        <pc:spChg chg="add del mod ord">
          <ac:chgData name="manuel ivagnes" userId="946808d5f095f5f4" providerId="LiveId" clId="{57EEA3D3-4660-4264-A753-BC2E0548A9A7}" dt="2021-06-28T15:47:41.823" v="536" actId="931"/>
          <ac:spMkLst>
            <pc:docMk/>
            <pc:sldMk cId="831469833" sldId="294"/>
            <ac:spMk id="11" creationId="{8B8816CB-901F-496D-B1C4-7D08D73A83FD}"/>
          </ac:spMkLst>
        </pc:spChg>
        <pc:spChg chg="add mod ord">
          <ac:chgData name="manuel ivagnes" userId="946808d5f095f5f4" providerId="LiveId" clId="{57EEA3D3-4660-4264-A753-BC2E0548A9A7}" dt="2021-06-28T16:06:18.679" v="928" actId="20577"/>
          <ac:spMkLst>
            <pc:docMk/>
            <pc:sldMk cId="831469833" sldId="294"/>
            <ac:spMk id="14" creationId="{9843AB51-2473-49AD-860D-E9F1191193BF}"/>
          </ac:spMkLst>
        </pc:spChg>
        <pc:spChg chg="add del mod ord">
          <ac:chgData name="manuel ivagnes" userId="946808d5f095f5f4" providerId="LiveId" clId="{57EEA3D3-4660-4264-A753-BC2E0548A9A7}" dt="2021-06-28T15:47:37.307" v="535" actId="700"/>
          <ac:spMkLst>
            <pc:docMk/>
            <pc:sldMk cId="831469833" sldId="294"/>
            <ac:spMk id="16" creationId="{CFF4D424-3C5F-4E6F-AB87-D15C0288A282}"/>
          </ac:spMkLst>
        </pc:spChg>
        <pc:picChg chg="add del mod">
          <ac:chgData name="manuel ivagnes" userId="946808d5f095f5f4" providerId="LiveId" clId="{57EEA3D3-4660-4264-A753-BC2E0548A9A7}" dt="2021-06-28T15:43:30.080" v="518"/>
          <ac:picMkLst>
            <pc:docMk/>
            <pc:sldMk cId="831469833" sldId="294"/>
            <ac:picMk id="5" creationId="{81239C2B-E06C-46AA-B9A4-25C1236A648F}"/>
          </ac:picMkLst>
        </pc:picChg>
        <pc:picChg chg="add del mod">
          <ac:chgData name="manuel ivagnes" userId="946808d5f095f5f4" providerId="LiveId" clId="{57EEA3D3-4660-4264-A753-BC2E0548A9A7}" dt="2021-06-28T15:43:44.007" v="520" actId="931"/>
          <ac:picMkLst>
            <pc:docMk/>
            <pc:sldMk cId="831469833" sldId="294"/>
            <ac:picMk id="7" creationId="{CCAA3D8F-D639-4CA4-8BF5-DD5C4B70F9D5}"/>
          </ac:picMkLst>
        </pc:picChg>
        <pc:picChg chg="add del mod">
          <ac:chgData name="manuel ivagnes" userId="946808d5f095f5f4" providerId="LiveId" clId="{57EEA3D3-4660-4264-A753-BC2E0548A9A7}" dt="2021-06-28T15:47:30.883" v="533" actId="931"/>
          <ac:picMkLst>
            <pc:docMk/>
            <pc:sldMk cId="831469833" sldId="294"/>
            <ac:picMk id="9" creationId="{60BF4183-E44D-43D0-859E-22B56D0F0995}"/>
          </ac:picMkLst>
        </pc:picChg>
        <pc:picChg chg="add mod">
          <ac:chgData name="manuel ivagnes" userId="946808d5f095f5f4" providerId="LiveId" clId="{57EEA3D3-4660-4264-A753-BC2E0548A9A7}" dt="2021-06-28T16:13:06.353" v="1243" actId="14100"/>
          <ac:picMkLst>
            <pc:docMk/>
            <pc:sldMk cId="831469833" sldId="294"/>
            <ac:picMk id="13" creationId="{C5DA2604-BE6F-4386-836A-77515F286FCB}"/>
          </ac:picMkLst>
        </pc:picChg>
      </pc:sldChg>
      <pc:sldChg chg="addSp delSp modSp new del mod modClrScheme chgLayout">
        <pc:chgData name="manuel ivagnes" userId="946808d5f095f5f4" providerId="LiveId" clId="{57EEA3D3-4660-4264-A753-BC2E0548A9A7}" dt="2021-06-27T14:31:44.092" v="249" actId="47"/>
        <pc:sldMkLst>
          <pc:docMk/>
          <pc:sldMk cId="1814731789" sldId="295"/>
        </pc:sldMkLst>
        <pc:spChg chg="del mod ord">
          <ac:chgData name="manuel ivagnes" userId="946808d5f095f5f4" providerId="LiveId" clId="{57EEA3D3-4660-4264-A753-BC2E0548A9A7}" dt="2021-06-27T14:04:27.548" v="95" actId="700"/>
          <ac:spMkLst>
            <pc:docMk/>
            <pc:sldMk cId="1814731789" sldId="295"/>
            <ac:spMk id="2" creationId="{9D9D84F8-798C-4FE7-838A-06E9B3F425E3}"/>
          </ac:spMkLst>
        </pc:spChg>
        <pc:spChg chg="del mod ord">
          <ac:chgData name="manuel ivagnes" userId="946808d5f095f5f4" providerId="LiveId" clId="{57EEA3D3-4660-4264-A753-BC2E0548A9A7}" dt="2021-06-27T14:04:27.548" v="95" actId="700"/>
          <ac:spMkLst>
            <pc:docMk/>
            <pc:sldMk cId="1814731789" sldId="295"/>
            <ac:spMk id="3" creationId="{594DFA73-D6EE-4230-B448-1652D164B641}"/>
          </ac:spMkLst>
        </pc:spChg>
        <pc:spChg chg="add mod ord">
          <ac:chgData name="manuel ivagnes" userId="946808d5f095f5f4" providerId="LiveId" clId="{57EEA3D3-4660-4264-A753-BC2E0548A9A7}" dt="2021-06-27T14:04:27.548" v="95" actId="700"/>
          <ac:spMkLst>
            <pc:docMk/>
            <pc:sldMk cId="1814731789" sldId="295"/>
            <ac:spMk id="4" creationId="{9D423BC9-8614-4661-90F6-1421697FCE08}"/>
          </ac:spMkLst>
        </pc:spChg>
        <pc:spChg chg="add mod ord">
          <ac:chgData name="manuel ivagnes" userId="946808d5f095f5f4" providerId="LiveId" clId="{57EEA3D3-4660-4264-A753-BC2E0548A9A7}" dt="2021-06-27T14:04:27.548" v="95" actId="700"/>
          <ac:spMkLst>
            <pc:docMk/>
            <pc:sldMk cId="1814731789" sldId="295"/>
            <ac:spMk id="5" creationId="{16DCDD93-EA20-4418-979B-E7A7615EA2CF}"/>
          </ac:spMkLst>
        </pc:spChg>
      </pc:sldChg>
      <pc:sldChg chg="addSp delSp modSp new del mod modClrScheme chgLayout">
        <pc:chgData name="manuel ivagnes" userId="946808d5f095f5f4" providerId="LiveId" clId="{57EEA3D3-4660-4264-A753-BC2E0548A9A7}" dt="2021-06-27T14:31:46.201" v="250" actId="47"/>
        <pc:sldMkLst>
          <pc:docMk/>
          <pc:sldMk cId="455121217" sldId="296"/>
        </pc:sldMkLst>
        <pc:spChg chg="del mod ord">
          <ac:chgData name="manuel ivagnes" userId="946808d5f095f5f4" providerId="LiveId" clId="{57EEA3D3-4660-4264-A753-BC2E0548A9A7}" dt="2021-06-27T14:07:44.044" v="117" actId="700"/>
          <ac:spMkLst>
            <pc:docMk/>
            <pc:sldMk cId="455121217" sldId="296"/>
            <ac:spMk id="2" creationId="{C745233B-A5DF-4E24-921E-BF41633CF2E6}"/>
          </ac:spMkLst>
        </pc:spChg>
        <pc:spChg chg="del mod ord">
          <ac:chgData name="manuel ivagnes" userId="946808d5f095f5f4" providerId="LiveId" clId="{57EEA3D3-4660-4264-A753-BC2E0548A9A7}" dt="2021-06-27T14:07:44.044" v="117" actId="700"/>
          <ac:spMkLst>
            <pc:docMk/>
            <pc:sldMk cId="455121217" sldId="296"/>
            <ac:spMk id="3" creationId="{6675E3FA-4CDD-4DC7-8A7C-C61955FB812B}"/>
          </ac:spMkLst>
        </pc:spChg>
        <pc:spChg chg="del mod ord">
          <ac:chgData name="manuel ivagnes" userId="946808d5f095f5f4" providerId="LiveId" clId="{57EEA3D3-4660-4264-A753-BC2E0548A9A7}" dt="2021-06-27T14:07:44.044" v="117" actId="700"/>
          <ac:spMkLst>
            <pc:docMk/>
            <pc:sldMk cId="455121217" sldId="296"/>
            <ac:spMk id="4" creationId="{45F32396-3A8C-4905-B02F-2AF4178AC762}"/>
          </ac:spMkLst>
        </pc:spChg>
        <pc:spChg chg="add mod ord">
          <ac:chgData name="manuel ivagnes" userId="946808d5f095f5f4" providerId="LiveId" clId="{57EEA3D3-4660-4264-A753-BC2E0548A9A7}" dt="2021-06-27T14:07:44.044" v="117" actId="700"/>
          <ac:spMkLst>
            <pc:docMk/>
            <pc:sldMk cId="455121217" sldId="296"/>
            <ac:spMk id="5" creationId="{0A424F1B-3D70-42E2-85E7-50D27AC4264B}"/>
          </ac:spMkLst>
        </pc:spChg>
        <pc:spChg chg="add mod ord">
          <ac:chgData name="manuel ivagnes" userId="946808d5f095f5f4" providerId="LiveId" clId="{57EEA3D3-4660-4264-A753-BC2E0548A9A7}" dt="2021-06-27T14:07:44.044" v="117" actId="700"/>
          <ac:spMkLst>
            <pc:docMk/>
            <pc:sldMk cId="455121217" sldId="296"/>
            <ac:spMk id="6" creationId="{86A75374-E730-4BDA-92EF-FD47F654DDDB}"/>
          </ac:spMkLst>
        </pc:spChg>
        <pc:spChg chg="add mod ord">
          <ac:chgData name="manuel ivagnes" userId="946808d5f095f5f4" providerId="LiveId" clId="{57EEA3D3-4660-4264-A753-BC2E0548A9A7}" dt="2021-06-27T14:07:44.044" v="117" actId="700"/>
          <ac:spMkLst>
            <pc:docMk/>
            <pc:sldMk cId="455121217" sldId="296"/>
            <ac:spMk id="7" creationId="{E9E88BDC-7553-446A-9C30-403BC4C4FBF5}"/>
          </ac:spMkLst>
        </pc:spChg>
      </pc:sldChg>
      <pc:sldChg chg="add">
        <pc:chgData name="manuel ivagnes" userId="946808d5f095f5f4" providerId="LiveId" clId="{57EEA3D3-4660-4264-A753-BC2E0548A9A7}" dt="2021-06-27T14:41:14.760" v="305"/>
        <pc:sldMkLst>
          <pc:docMk/>
          <pc:sldMk cId="2743545893" sldId="296"/>
        </pc:sldMkLst>
      </pc:sldChg>
      <pc:sldChg chg="modSp add mod">
        <pc:chgData name="manuel ivagnes" userId="946808d5f095f5f4" providerId="LiveId" clId="{57EEA3D3-4660-4264-A753-BC2E0548A9A7}" dt="2021-06-29T11:34:54.863" v="1697" actId="2711"/>
        <pc:sldMkLst>
          <pc:docMk/>
          <pc:sldMk cId="2478235292" sldId="297"/>
        </pc:sldMkLst>
        <pc:spChg chg="mod">
          <ac:chgData name="manuel ivagnes" userId="946808d5f095f5f4" providerId="LiveId" clId="{57EEA3D3-4660-4264-A753-BC2E0548A9A7}" dt="2021-06-29T11:34:54.863" v="1697" actId="2711"/>
          <ac:spMkLst>
            <pc:docMk/>
            <pc:sldMk cId="2478235292" sldId="297"/>
            <ac:spMk id="2" creationId="{7B1FF027-AA69-4CF0-934F-1D6C27E30FB7}"/>
          </ac:spMkLst>
        </pc:spChg>
        <pc:spChg chg="mod">
          <ac:chgData name="manuel ivagnes" userId="946808d5f095f5f4" providerId="LiveId" clId="{57EEA3D3-4660-4264-A753-BC2E0548A9A7}" dt="2021-06-27T14:26:15.355" v="201" actId="1076"/>
          <ac:spMkLst>
            <pc:docMk/>
            <pc:sldMk cId="2478235292" sldId="297"/>
            <ac:spMk id="14" creationId="{9843AB51-2473-49AD-860D-E9F1191193BF}"/>
          </ac:spMkLst>
        </pc:spChg>
      </pc:sldChg>
      <pc:sldChg chg="modSp add del mod">
        <pc:chgData name="manuel ivagnes" userId="946808d5f095f5f4" providerId="LiveId" clId="{57EEA3D3-4660-4264-A753-BC2E0548A9A7}" dt="2021-06-27T14:55:59.262" v="316" actId="47"/>
        <pc:sldMkLst>
          <pc:docMk/>
          <pc:sldMk cId="2656454624" sldId="298"/>
        </pc:sldMkLst>
        <pc:spChg chg="mod">
          <ac:chgData name="manuel ivagnes" userId="946808d5f095f5f4" providerId="LiveId" clId="{57EEA3D3-4660-4264-A753-BC2E0548A9A7}" dt="2021-06-27T14:42:18.608" v="315" actId="20577"/>
          <ac:spMkLst>
            <pc:docMk/>
            <pc:sldMk cId="2656454624" sldId="298"/>
            <ac:spMk id="16" creationId="{4B74B122-C2B8-4577-B764-0E9ECEBA1E55}"/>
          </ac:spMkLst>
        </pc:spChg>
        <pc:picChg chg="mod">
          <ac:chgData name="manuel ivagnes" userId="946808d5f095f5f4" providerId="LiveId" clId="{57EEA3D3-4660-4264-A753-BC2E0548A9A7}" dt="2021-06-27T14:28:50.120" v="211" actId="1076"/>
          <ac:picMkLst>
            <pc:docMk/>
            <pc:sldMk cId="2656454624" sldId="298"/>
            <ac:picMk id="6" creationId="{B79830A1-DD6C-4B4B-8430-0D1FD58DB569}"/>
          </ac:picMkLst>
        </pc:picChg>
      </pc:sldChg>
      <pc:sldChg chg="modSp add mod">
        <pc:chgData name="manuel ivagnes" userId="946808d5f095f5f4" providerId="LiveId" clId="{57EEA3D3-4660-4264-A753-BC2E0548A9A7}" dt="2021-06-28T15:48:26.700" v="549" actId="1076"/>
        <pc:sldMkLst>
          <pc:docMk/>
          <pc:sldMk cId="3704880925" sldId="298"/>
        </pc:sldMkLst>
        <pc:picChg chg="mod">
          <ac:chgData name="manuel ivagnes" userId="946808d5f095f5f4" providerId="LiveId" clId="{57EEA3D3-4660-4264-A753-BC2E0548A9A7}" dt="2021-06-28T15:48:26.700" v="549" actId="1076"/>
          <ac:picMkLst>
            <pc:docMk/>
            <pc:sldMk cId="3704880925" sldId="298"/>
            <ac:picMk id="6" creationId="{56EC7EBB-BE96-47C9-AAFF-90710DE7F0B0}"/>
          </ac:picMkLst>
        </pc:picChg>
      </pc:sldChg>
      <pc:sldChg chg="modSp add mod">
        <pc:chgData name="manuel ivagnes" userId="946808d5f095f5f4" providerId="LiveId" clId="{57EEA3D3-4660-4264-A753-BC2E0548A9A7}" dt="2021-06-28T15:49:04.393" v="553" actId="1076"/>
        <pc:sldMkLst>
          <pc:docMk/>
          <pc:sldMk cId="2540777825" sldId="299"/>
        </pc:sldMkLst>
        <pc:picChg chg="mod">
          <ac:chgData name="manuel ivagnes" userId="946808d5f095f5f4" providerId="LiveId" clId="{57EEA3D3-4660-4264-A753-BC2E0548A9A7}" dt="2021-06-28T15:49:04.393" v="553" actId="1076"/>
          <ac:picMkLst>
            <pc:docMk/>
            <pc:sldMk cId="2540777825" sldId="299"/>
            <ac:picMk id="6" creationId="{B17F91FA-B1EC-4D7D-8E78-19F41283D27C}"/>
          </ac:picMkLst>
        </pc:picChg>
      </pc:sldChg>
      <pc:sldChg chg="delSp add del setBg delDesignElem">
        <pc:chgData name="manuel ivagnes" userId="946808d5f095f5f4" providerId="LiveId" clId="{57EEA3D3-4660-4264-A753-BC2E0548A9A7}" dt="2021-06-27T14:30:45.459" v="244" actId="47"/>
        <pc:sldMkLst>
          <pc:docMk/>
          <pc:sldMk cId="3638958946" sldId="299"/>
        </pc:sldMkLst>
        <pc:spChg chg="del">
          <ac:chgData name="manuel ivagnes" userId="946808d5f095f5f4" providerId="LiveId" clId="{57EEA3D3-4660-4264-A753-BC2E0548A9A7}" dt="2021-06-27T14:29:14.317" v="214"/>
          <ac:spMkLst>
            <pc:docMk/>
            <pc:sldMk cId="3638958946" sldId="299"/>
            <ac:spMk id="38" creationId="{990D0034-F768-41E7-85D4-F38C4DE85770}"/>
          </ac:spMkLst>
        </pc:spChg>
        <pc:cxnChg chg="del">
          <ac:chgData name="manuel ivagnes" userId="946808d5f095f5f4" providerId="LiveId" clId="{57EEA3D3-4660-4264-A753-BC2E0548A9A7}" dt="2021-06-27T14:29:14.317" v="214"/>
          <ac:cxnSpMkLst>
            <pc:docMk/>
            <pc:sldMk cId="3638958946" sldId="299"/>
            <ac:cxnSpMk id="40" creationId="{5A0A5CF6-407C-4691-8122-49DF69D0020D}"/>
          </ac:cxnSpMkLst>
        </pc:cxnChg>
      </pc:sldChg>
      <pc:sldChg chg="modSp add mod ord">
        <pc:chgData name="manuel ivagnes" userId="946808d5f095f5f4" providerId="LiveId" clId="{57EEA3D3-4660-4264-A753-BC2E0548A9A7}" dt="2021-06-28T15:49:22.608" v="555" actId="1076"/>
        <pc:sldMkLst>
          <pc:docMk/>
          <pc:sldMk cId="2273354968" sldId="300"/>
        </pc:sldMkLst>
        <pc:picChg chg="mod">
          <ac:chgData name="manuel ivagnes" userId="946808d5f095f5f4" providerId="LiveId" clId="{57EEA3D3-4660-4264-A753-BC2E0548A9A7}" dt="2021-06-28T15:49:22.608" v="555" actId="1076"/>
          <ac:picMkLst>
            <pc:docMk/>
            <pc:sldMk cId="2273354968" sldId="300"/>
            <ac:picMk id="6" creationId="{140733E5-9886-4B78-828E-790AF25CBB6A}"/>
          </ac:picMkLst>
        </pc:picChg>
      </pc:sldChg>
      <pc:sldChg chg="modSp add mod">
        <pc:chgData name="manuel ivagnes" userId="946808d5f095f5f4" providerId="LiveId" clId="{57EEA3D3-4660-4264-A753-BC2E0548A9A7}" dt="2021-06-28T15:48:44.724" v="551" actId="1076"/>
        <pc:sldMkLst>
          <pc:docMk/>
          <pc:sldMk cId="3792169510" sldId="301"/>
        </pc:sldMkLst>
        <pc:picChg chg="mod">
          <ac:chgData name="manuel ivagnes" userId="946808d5f095f5f4" providerId="LiveId" clId="{57EEA3D3-4660-4264-A753-BC2E0548A9A7}" dt="2021-06-28T15:48:44.724" v="551" actId="1076"/>
          <ac:picMkLst>
            <pc:docMk/>
            <pc:sldMk cId="3792169510" sldId="301"/>
            <ac:picMk id="6" creationId="{867848DD-A84F-4B30-B39F-9E6EF38DD9C5}"/>
          </ac:picMkLst>
        </pc:picChg>
      </pc:sldChg>
      <pc:sldChg chg="modSp add mod ord">
        <pc:chgData name="manuel ivagnes" userId="946808d5f095f5f4" providerId="LiveId" clId="{57EEA3D3-4660-4264-A753-BC2E0548A9A7}" dt="2021-06-28T11:57:16.308" v="426" actId="14100"/>
        <pc:sldMkLst>
          <pc:docMk/>
          <pc:sldMk cId="688440797" sldId="302"/>
        </pc:sldMkLst>
        <pc:spChg chg="mod">
          <ac:chgData name="manuel ivagnes" userId="946808d5f095f5f4" providerId="LiveId" clId="{57EEA3D3-4660-4264-A753-BC2E0548A9A7}" dt="2021-06-28T11:50:48.273" v="412" actId="20577"/>
          <ac:spMkLst>
            <pc:docMk/>
            <pc:sldMk cId="688440797" sldId="302"/>
            <ac:spMk id="5" creationId="{B8B72B13-069B-4F8A-9437-FA58C3F1D44B}"/>
          </ac:spMkLst>
        </pc:spChg>
        <pc:spChg chg="mod">
          <ac:chgData name="manuel ivagnes" userId="946808d5f095f5f4" providerId="LiveId" clId="{57EEA3D3-4660-4264-A753-BC2E0548A9A7}" dt="2021-06-28T11:55:07.970" v="421" actId="20577"/>
          <ac:spMkLst>
            <pc:docMk/>
            <pc:sldMk cId="688440797" sldId="302"/>
            <ac:spMk id="6" creationId="{2281D70C-EE29-493E-838C-890184A02C07}"/>
          </ac:spMkLst>
        </pc:spChg>
        <pc:picChg chg="mod">
          <ac:chgData name="manuel ivagnes" userId="946808d5f095f5f4" providerId="LiveId" clId="{57EEA3D3-4660-4264-A753-BC2E0548A9A7}" dt="2021-06-28T11:57:16.308" v="426" actId="14100"/>
          <ac:picMkLst>
            <pc:docMk/>
            <pc:sldMk cId="688440797" sldId="302"/>
            <ac:picMk id="9" creationId="{73634FB2-CF5B-4C8E-9EF0-593506A28F30}"/>
          </ac:picMkLst>
        </pc:picChg>
      </pc:sldChg>
      <pc:sldChg chg="add del">
        <pc:chgData name="manuel ivagnes" userId="946808d5f095f5f4" providerId="LiveId" clId="{57EEA3D3-4660-4264-A753-BC2E0548A9A7}" dt="2021-06-28T11:50:25.766" v="370" actId="47"/>
        <pc:sldMkLst>
          <pc:docMk/>
          <pc:sldMk cId="1279879265" sldId="302"/>
        </pc:sldMkLst>
      </pc:sldChg>
      <pc:sldChg chg="addSp delSp modSp add del mod setBg delDesignElem">
        <pc:chgData name="manuel ivagnes" userId="946808d5f095f5f4" providerId="LiveId" clId="{57EEA3D3-4660-4264-A753-BC2E0548A9A7}" dt="2021-06-28T11:50:12.029" v="368"/>
        <pc:sldMkLst>
          <pc:docMk/>
          <pc:sldMk cId="1716148064" sldId="302"/>
        </pc:sldMkLst>
        <pc:spChg chg="mod">
          <ac:chgData name="manuel ivagnes" userId="946808d5f095f5f4" providerId="LiveId" clId="{57EEA3D3-4660-4264-A753-BC2E0548A9A7}" dt="2021-06-28T11:50:10.904" v="367" actId="20577"/>
          <ac:spMkLst>
            <pc:docMk/>
            <pc:sldMk cId="1716148064" sldId="302"/>
            <ac:spMk id="5" creationId="{B8B72B13-069B-4F8A-9437-FA58C3F1D44B}"/>
          </ac:spMkLst>
        </pc:spChg>
        <pc:spChg chg="add del">
          <ac:chgData name="manuel ivagnes" userId="946808d5f095f5f4" providerId="LiveId" clId="{57EEA3D3-4660-4264-A753-BC2E0548A9A7}" dt="2021-06-28T11:50:12.029" v="368"/>
          <ac:spMkLst>
            <pc:docMk/>
            <pc:sldMk cId="1716148064" sldId="302"/>
            <ac:spMk id="26" creationId="{416A0E3C-60E6-4F39-BC55-5F7C224E1F7C}"/>
          </ac:spMkLst>
        </pc:spChg>
        <pc:spChg chg="add del">
          <ac:chgData name="manuel ivagnes" userId="946808d5f095f5f4" providerId="LiveId" clId="{57EEA3D3-4660-4264-A753-BC2E0548A9A7}" dt="2021-06-28T11:50:12.029" v="368"/>
          <ac:spMkLst>
            <pc:docMk/>
            <pc:sldMk cId="1716148064" sldId="302"/>
            <ac:spMk id="28" creationId="{990D0034-F768-41E7-85D4-F38C4DE85770}"/>
          </ac:spMkLst>
        </pc:spChg>
        <pc:cxnChg chg="add del">
          <ac:chgData name="manuel ivagnes" userId="946808d5f095f5f4" providerId="LiveId" clId="{57EEA3D3-4660-4264-A753-BC2E0548A9A7}" dt="2021-06-28T11:50:12.029" v="368"/>
          <ac:cxnSpMkLst>
            <pc:docMk/>
            <pc:sldMk cId="1716148064" sldId="302"/>
            <ac:cxnSpMk id="27" creationId="{C5025DAC-8B93-4160-B017-3A274A5828C0}"/>
          </ac:cxnSpMkLst>
        </pc:cxnChg>
        <pc:cxnChg chg="add del">
          <ac:chgData name="manuel ivagnes" userId="946808d5f095f5f4" providerId="LiveId" clId="{57EEA3D3-4660-4264-A753-BC2E0548A9A7}" dt="2021-06-28T11:50:12.029" v="368"/>
          <ac:cxnSpMkLst>
            <pc:docMk/>
            <pc:sldMk cId="1716148064" sldId="302"/>
            <ac:cxnSpMk id="30" creationId="{5A0A5CF6-407C-4691-8122-49DF69D0020D}"/>
          </ac:cxnSpMkLst>
        </pc:cxnChg>
      </pc:sldChg>
      <pc:sldChg chg="addSp delSp modSp mod modClrScheme chgLayout">
        <pc:chgData name="manuel ivagnes" userId="946808d5f095f5f4" providerId="LiveId" clId="{57EEA3D3-4660-4264-A753-BC2E0548A9A7}" dt="2021-06-29T11:43:31.896" v="1900" actId="1076"/>
        <pc:sldMkLst>
          <pc:docMk/>
          <pc:sldMk cId="2315933405" sldId="306"/>
        </pc:sldMkLst>
        <pc:spChg chg="mod ord">
          <ac:chgData name="manuel ivagnes" userId="946808d5f095f5f4" providerId="LiveId" clId="{57EEA3D3-4660-4264-A753-BC2E0548A9A7}" dt="2021-06-29T11:40:22.471" v="1814" actId="20577"/>
          <ac:spMkLst>
            <pc:docMk/>
            <pc:sldMk cId="2315933405" sldId="306"/>
            <ac:spMk id="5" creationId="{5C8A5B0D-DA8B-46D3-B03B-002493D05C28}"/>
          </ac:spMkLst>
        </pc:spChg>
        <pc:spChg chg="mod ord">
          <ac:chgData name="manuel ivagnes" userId="946808d5f095f5f4" providerId="LiveId" clId="{57EEA3D3-4660-4264-A753-BC2E0548A9A7}" dt="2021-06-29T11:43:17.697" v="1899" actId="12"/>
          <ac:spMkLst>
            <pc:docMk/>
            <pc:sldMk cId="2315933405" sldId="306"/>
            <ac:spMk id="6" creationId="{0C2FBDF1-6015-40C6-9E97-ED8BB65A2731}"/>
          </ac:spMkLst>
        </pc:spChg>
        <pc:spChg chg="del">
          <ac:chgData name="manuel ivagnes" userId="946808d5f095f5f4" providerId="LiveId" clId="{57EEA3D3-4660-4264-A753-BC2E0548A9A7}" dt="2021-06-29T11:30:47.030" v="1523" actId="931"/>
          <ac:spMkLst>
            <pc:docMk/>
            <pc:sldMk cId="2315933405" sldId="306"/>
            <ac:spMk id="7" creationId="{F5E3D3A2-9CB8-4508-8197-B40EF8E2A873}"/>
          </ac:spMkLst>
        </pc:spChg>
        <pc:spChg chg="add del mod">
          <ac:chgData name="manuel ivagnes" userId="946808d5f095f5f4" providerId="LiveId" clId="{57EEA3D3-4660-4264-A753-BC2E0548A9A7}" dt="2021-06-29T11:36:05.317" v="1702" actId="478"/>
          <ac:spMkLst>
            <pc:docMk/>
            <pc:sldMk cId="2315933405" sldId="306"/>
            <ac:spMk id="8" creationId="{D91359B8-D246-47B6-A5A8-D509952E72E1}"/>
          </ac:spMkLst>
        </pc:spChg>
        <pc:spChg chg="add mod">
          <ac:chgData name="manuel ivagnes" userId="946808d5f095f5f4" providerId="LiveId" clId="{57EEA3D3-4660-4264-A753-BC2E0548A9A7}" dt="2021-06-29T11:43:31.896" v="1900" actId="1076"/>
          <ac:spMkLst>
            <pc:docMk/>
            <pc:sldMk cId="2315933405" sldId="306"/>
            <ac:spMk id="9" creationId="{D3C2EDE2-B41E-4FD6-9926-4BF01DD93032}"/>
          </ac:spMkLst>
        </pc:spChg>
        <pc:spChg chg="add del mod">
          <ac:chgData name="manuel ivagnes" userId="946808d5f095f5f4" providerId="LiveId" clId="{57EEA3D3-4660-4264-A753-BC2E0548A9A7}" dt="2021-06-29T11:40:40.671" v="1820"/>
          <ac:spMkLst>
            <pc:docMk/>
            <pc:sldMk cId="2315933405" sldId="306"/>
            <ac:spMk id="10" creationId="{70DD908B-0E51-4AF5-A2D4-C85D4EBD9AE9}"/>
          </ac:spMkLst>
        </pc:spChg>
        <pc:picChg chg="add del mod">
          <ac:chgData name="manuel ivagnes" userId="946808d5f095f5f4" providerId="LiveId" clId="{57EEA3D3-4660-4264-A753-BC2E0548A9A7}" dt="2021-06-29T11:36:01.255" v="1701" actId="478"/>
          <ac:picMkLst>
            <pc:docMk/>
            <pc:sldMk cId="2315933405" sldId="306"/>
            <ac:picMk id="3" creationId="{14BDCD99-894A-4A22-92EF-B1FD1426F373}"/>
          </ac:picMkLst>
        </pc:picChg>
      </pc:sldChg>
    </pc:docChg>
  </pc:docChgLst>
  <pc:docChgLst>
    <pc:chgData name="manuel ivagnes" userId="946808d5f095f5f4" providerId="LiveId" clId="{6963E895-4907-44BB-AC37-173BFAC6F5D5}"/>
    <pc:docChg chg="custSel delSld modSld">
      <pc:chgData name="manuel ivagnes" userId="946808d5f095f5f4" providerId="LiveId" clId="{6963E895-4907-44BB-AC37-173BFAC6F5D5}" dt="2021-06-30T18:32:11.824" v="120" actId="20577"/>
      <pc:docMkLst>
        <pc:docMk/>
      </pc:docMkLst>
      <pc:sldChg chg="del">
        <pc:chgData name="manuel ivagnes" userId="946808d5f095f5f4" providerId="LiveId" clId="{6963E895-4907-44BB-AC37-173BFAC6F5D5}" dt="2021-06-30T18:26:01.266" v="3" actId="47"/>
        <pc:sldMkLst>
          <pc:docMk/>
          <pc:sldMk cId="174468796" sldId="269"/>
        </pc:sldMkLst>
      </pc:sldChg>
      <pc:sldChg chg="del">
        <pc:chgData name="manuel ivagnes" userId="946808d5f095f5f4" providerId="LiveId" clId="{6963E895-4907-44BB-AC37-173BFAC6F5D5}" dt="2021-06-30T18:25:59.876" v="2" actId="47"/>
        <pc:sldMkLst>
          <pc:docMk/>
          <pc:sldMk cId="1293373045" sldId="271"/>
        </pc:sldMkLst>
      </pc:sldChg>
      <pc:sldChg chg="del">
        <pc:chgData name="manuel ivagnes" userId="946808d5f095f5f4" providerId="LiveId" clId="{6963E895-4907-44BB-AC37-173BFAC6F5D5}" dt="2021-06-30T18:25:55.596" v="0" actId="47"/>
        <pc:sldMkLst>
          <pc:docMk/>
          <pc:sldMk cId="3888068549" sldId="275"/>
        </pc:sldMkLst>
      </pc:sldChg>
      <pc:sldChg chg="del">
        <pc:chgData name="manuel ivagnes" userId="946808d5f095f5f4" providerId="LiveId" clId="{6963E895-4907-44BB-AC37-173BFAC6F5D5}" dt="2021-06-30T18:25:57.111" v="1" actId="47"/>
        <pc:sldMkLst>
          <pc:docMk/>
          <pc:sldMk cId="2517157267" sldId="291"/>
        </pc:sldMkLst>
      </pc:sldChg>
      <pc:sldChg chg="modSp mod">
        <pc:chgData name="manuel ivagnes" userId="946808d5f095f5f4" providerId="LiveId" clId="{6963E895-4907-44BB-AC37-173BFAC6F5D5}" dt="2021-06-30T18:29:41.343" v="81" actId="27636"/>
        <pc:sldMkLst>
          <pc:docMk/>
          <pc:sldMk cId="1600737912" sldId="307"/>
        </pc:sldMkLst>
        <pc:spChg chg="mod">
          <ac:chgData name="manuel ivagnes" userId="946808d5f095f5f4" providerId="LiveId" clId="{6963E895-4907-44BB-AC37-173BFAC6F5D5}" dt="2021-06-30T18:29:41.343" v="81" actId="27636"/>
          <ac:spMkLst>
            <pc:docMk/>
            <pc:sldMk cId="1600737912" sldId="307"/>
            <ac:spMk id="3" creationId="{89B5031B-D1CA-41C7-85C7-978CA1268763}"/>
          </ac:spMkLst>
        </pc:spChg>
      </pc:sldChg>
      <pc:sldChg chg="modSp mod">
        <pc:chgData name="manuel ivagnes" userId="946808d5f095f5f4" providerId="LiveId" clId="{6963E895-4907-44BB-AC37-173BFAC6F5D5}" dt="2021-06-30T18:32:11.824" v="120" actId="20577"/>
        <pc:sldMkLst>
          <pc:docMk/>
          <pc:sldMk cId="1412496002" sldId="309"/>
        </pc:sldMkLst>
        <pc:spChg chg="mod">
          <ac:chgData name="manuel ivagnes" userId="946808d5f095f5f4" providerId="LiveId" clId="{6963E895-4907-44BB-AC37-173BFAC6F5D5}" dt="2021-06-30T18:30:40.040" v="109" actId="20577"/>
          <ac:spMkLst>
            <pc:docMk/>
            <pc:sldMk cId="1412496002" sldId="309"/>
            <ac:spMk id="3" creationId="{623919EC-597D-41F4-8AEE-30F0CE36C35F}"/>
          </ac:spMkLst>
        </pc:spChg>
        <pc:spChg chg="mod">
          <ac:chgData name="manuel ivagnes" userId="946808d5f095f5f4" providerId="LiveId" clId="{6963E895-4907-44BB-AC37-173BFAC6F5D5}" dt="2021-06-30T18:32:11.824" v="120" actId="20577"/>
          <ac:spMkLst>
            <pc:docMk/>
            <pc:sldMk cId="1412496002" sldId="309"/>
            <ac:spMk id="4" creationId="{22A0BE07-679F-4A0F-9C15-BD852A8C48C9}"/>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87127D-E7A7-455E-93D3-1EAC1DAB5C83}"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0B54B875-7D75-439A-96AC-0B6B0E0F9027}">
      <dgm:prSet/>
      <dgm:spPr/>
      <dgm:t>
        <a:bodyPr/>
        <a:lstStyle/>
        <a:p>
          <a:r>
            <a:rPr lang="en-US"/>
            <a:t>Introduction</a:t>
          </a:r>
        </a:p>
      </dgm:t>
    </dgm:pt>
    <dgm:pt modelId="{E10A52C8-AA57-46D3-B7CE-50C51AD1F38B}" type="parTrans" cxnId="{2D027D54-0797-4CE1-8646-E3A6F4D7AE6C}">
      <dgm:prSet/>
      <dgm:spPr/>
      <dgm:t>
        <a:bodyPr/>
        <a:lstStyle/>
        <a:p>
          <a:endParaRPr lang="en-US"/>
        </a:p>
      </dgm:t>
    </dgm:pt>
    <dgm:pt modelId="{6BB7D5D8-B58C-4639-AB04-F3323C9E3D5A}" type="sibTrans" cxnId="{2D027D54-0797-4CE1-8646-E3A6F4D7AE6C}">
      <dgm:prSet/>
      <dgm:spPr/>
      <dgm:t>
        <a:bodyPr/>
        <a:lstStyle/>
        <a:p>
          <a:endParaRPr lang="en-US"/>
        </a:p>
      </dgm:t>
    </dgm:pt>
    <dgm:pt modelId="{89123716-B84D-436A-B032-220B2B9CADDC}">
      <dgm:prSet/>
      <dgm:spPr/>
      <dgm:t>
        <a:bodyPr/>
        <a:lstStyle/>
        <a:p>
          <a:r>
            <a:rPr lang="en-US"/>
            <a:t>Dataset</a:t>
          </a:r>
        </a:p>
      </dgm:t>
    </dgm:pt>
    <dgm:pt modelId="{A99727AF-82D3-4448-923F-255E12D7C9BC}" type="parTrans" cxnId="{4160E90A-0E10-4739-BB63-163659A712F0}">
      <dgm:prSet/>
      <dgm:spPr/>
      <dgm:t>
        <a:bodyPr/>
        <a:lstStyle/>
        <a:p>
          <a:endParaRPr lang="en-US"/>
        </a:p>
      </dgm:t>
    </dgm:pt>
    <dgm:pt modelId="{79535D29-4C9A-449D-A727-B90BC51637B7}" type="sibTrans" cxnId="{4160E90A-0E10-4739-BB63-163659A712F0}">
      <dgm:prSet/>
      <dgm:spPr/>
      <dgm:t>
        <a:bodyPr/>
        <a:lstStyle/>
        <a:p>
          <a:endParaRPr lang="en-US"/>
        </a:p>
      </dgm:t>
    </dgm:pt>
    <dgm:pt modelId="{BD4CDB43-353E-4B02-B096-C95F07496D3C}">
      <dgm:prSet/>
      <dgm:spPr/>
      <dgm:t>
        <a:bodyPr/>
        <a:lstStyle/>
        <a:p>
          <a:r>
            <a:rPr lang="en-US"/>
            <a:t>Visualizations</a:t>
          </a:r>
        </a:p>
      </dgm:t>
    </dgm:pt>
    <dgm:pt modelId="{50B9826E-03A9-4BEC-83AF-4FE3EC5546B9}" type="parTrans" cxnId="{0560C2CF-2867-4C41-9B84-C43B49A1EFCF}">
      <dgm:prSet/>
      <dgm:spPr/>
      <dgm:t>
        <a:bodyPr/>
        <a:lstStyle/>
        <a:p>
          <a:endParaRPr lang="en-US"/>
        </a:p>
      </dgm:t>
    </dgm:pt>
    <dgm:pt modelId="{F766CB66-C9FA-4DBA-A25A-4A827F70313C}" type="sibTrans" cxnId="{0560C2CF-2867-4C41-9B84-C43B49A1EFCF}">
      <dgm:prSet/>
      <dgm:spPr/>
      <dgm:t>
        <a:bodyPr/>
        <a:lstStyle/>
        <a:p>
          <a:endParaRPr lang="en-US"/>
        </a:p>
      </dgm:t>
    </dgm:pt>
    <dgm:pt modelId="{03357AA3-34FD-4084-981B-4888AF7A877E}">
      <dgm:prSet/>
      <dgm:spPr/>
      <dgm:t>
        <a:bodyPr/>
        <a:lstStyle/>
        <a:p>
          <a:r>
            <a:rPr lang="en-US"/>
            <a:t>Conclusion and Future work</a:t>
          </a:r>
        </a:p>
      </dgm:t>
    </dgm:pt>
    <dgm:pt modelId="{808A9C68-B161-452E-964F-0C64CF06ACB9}" type="parTrans" cxnId="{3339A85E-8A17-474A-9625-A3A8050AE3F3}">
      <dgm:prSet/>
      <dgm:spPr/>
      <dgm:t>
        <a:bodyPr/>
        <a:lstStyle/>
        <a:p>
          <a:endParaRPr lang="en-US"/>
        </a:p>
      </dgm:t>
    </dgm:pt>
    <dgm:pt modelId="{E46BB54B-28C9-4098-8BD7-9DBBCB69561D}" type="sibTrans" cxnId="{3339A85E-8A17-474A-9625-A3A8050AE3F3}">
      <dgm:prSet/>
      <dgm:spPr/>
      <dgm:t>
        <a:bodyPr/>
        <a:lstStyle/>
        <a:p>
          <a:endParaRPr lang="en-US"/>
        </a:p>
      </dgm:t>
    </dgm:pt>
    <dgm:pt modelId="{F342216F-FBF1-41D7-919C-7049CA20572C}">
      <dgm:prSet/>
      <dgm:spPr/>
      <dgm:t>
        <a:bodyPr/>
        <a:lstStyle/>
        <a:p>
          <a:r>
            <a:rPr lang="en-US"/>
            <a:t>Related work</a:t>
          </a:r>
        </a:p>
      </dgm:t>
    </dgm:pt>
    <dgm:pt modelId="{4264E9A9-DAC3-427B-8E9E-0073816BE51F}" type="sibTrans" cxnId="{3D238423-40A9-4D99-B54D-A2855A3DA7BF}">
      <dgm:prSet/>
      <dgm:spPr/>
      <dgm:t>
        <a:bodyPr/>
        <a:lstStyle/>
        <a:p>
          <a:endParaRPr lang="en-US"/>
        </a:p>
      </dgm:t>
    </dgm:pt>
    <dgm:pt modelId="{458C9A33-97A5-4CBB-B140-5648BC39D963}" type="parTrans" cxnId="{3D238423-40A9-4D99-B54D-A2855A3DA7BF}">
      <dgm:prSet/>
      <dgm:spPr/>
      <dgm:t>
        <a:bodyPr/>
        <a:lstStyle/>
        <a:p>
          <a:endParaRPr lang="en-US"/>
        </a:p>
      </dgm:t>
    </dgm:pt>
    <dgm:pt modelId="{6AF51BF5-12F4-4C79-987B-D1FB2B4ED165}" type="pres">
      <dgm:prSet presAssocID="{1187127D-E7A7-455E-93D3-1EAC1DAB5C83}" presName="root" presStyleCnt="0">
        <dgm:presLayoutVars>
          <dgm:dir/>
          <dgm:resizeHandles val="exact"/>
        </dgm:presLayoutVars>
      </dgm:prSet>
      <dgm:spPr/>
    </dgm:pt>
    <dgm:pt modelId="{38DD58AE-5E29-417A-801D-18461C26BB2E}" type="pres">
      <dgm:prSet presAssocID="{0B54B875-7D75-439A-96AC-0B6B0E0F9027}" presName="compNode" presStyleCnt="0"/>
      <dgm:spPr/>
    </dgm:pt>
    <dgm:pt modelId="{7B5D59CF-037A-4C06-945C-B90E48CA328B}" type="pres">
      <dgm:prSet presAssocID="{0B54B875-7D75-439A-96AC-0B6B0E0F9027}" presName="bgRect" presStyleLbl="bgShp" presStyleIdx="0" presStyleCnt="5"/>
      <dgm:spPr/>
    </dgm:pt>
    <dgm:pt modelId="{14ECE10B-5E7A-46DC-8E0F-3B36F8E9A6D6}" type="pres">
      <dgm:prSet presAssocID="{0B54B875-7D75-439A-96AC-0B6B0E0F902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Address Book with solid fill"/>
        </a:ext>
      </dgm:extLst>
    </dgm:pt>
    <dgm:pt modelId="{AC0B23FD-9425-4A5B-9E68-B383B299509C}" type="pres">
      <dgm:prSet presAssocID="{0B54B875-7D75-439A-96AC-0B6B0E0F9027}" presName="spaceRect" presStyleCnt="0"/>
      <dgm:spPr/>
    </dgm:pt>
    <dgm:pt modelId="{9EFD1D59-C5C2-4DEB-8C13-00B0B3FB17A7}" type="pres">
      <dgm:prSet presAssocID="{0B54B875-7D75-439A-96AC-0B6B0E0F9027}" presName="parTx" presStyleLbl="revTx" presStyleIdx="0" presStyleCnt="5">
        <dgm:presLayoutVars>
          <dgm:chMax val="0"/>
          <dgm:chPref val="0"/>
        </dgm:presLayoutVars>
      </dgm:prSet>
      <dgm:spPr/>
    </dgm:pt>
    <dgm:pt modelId="{3832003E-7BCD-4729-A8AE-53EBDE9C12EF}" type="pres">
      <dgm:prSet presAssocID="{6BB7D5D8-B58C-4639-AB04-F3323C9E3D5A}" presName="sibTrans" presStyleCnt="0"/>
      <dgm:spPr/>
    </dgm:pt>
    <dgm:pt modelId="{61B92B86-DB54-4B2D-A38A-AADAFCE2A8C7}" type="pres">
      <dgm:prSet presAssocID="{F342216F-FBF1-41D7-919C-7049CA20572C}" presName="compNode" presStyleCnt="0"/>
      <dgm:spPr/>
    </dgm:pt>
    <dgm:pt modelId="{8A8F0AB4-EE8E-44D1-8C09-BF318C0616CA}" type="pres">
      <dgm:prSet presAssocID="{F342216F-FBF1-41D7-919C-7049CA20572C}" presName="bgRect" presStyleLbl="bgShp" presStyleIdx="1" presStyleCnt="5"/>
      <dgm:spPr/>
    </dgm:pt>
    <dgm:pt modelId="{51DA24F5-E229-439E-865F-ACAD94727D35}" type="pres">
      <dgm:prSet presAssocID="{F342216F-FBF1-41D7-919C-7049CA20572C}"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list"/>
        </a:ext>
      </dgm:extLst>
    </dgm:pt>
    <dgm:pt modelId="{E2A59970-788D-4124-AAEB-C69C993029E5}" type="pres">
      <dgm:prSet presAssocID="{F342216F-FBF1-41D7-919C-7049CA20572C}" presName="spaceRect" presStyleCnt="0"/>
      <dgm:spPr/>
    </dgm:pt>
    <dgm:pt modelId="{D0AC5E5D-BC71-4AF5-9529-2E032E9DCEEA}" type="pres">
      <dgm:prSet presAssocID="{F342216F-FBF1-41D7-919C-7049CA20572C}" presName="parTx" presStyleLbl="revTx" presStyleIdx="1" presStyleCnt="5">
        <dgm:presLayoutVars>
          <dgm:chMax val="0"/>
          <dgm:chPref val="0"/>
        </dgm:presLayoutVars>
      </dgm:prSet>
      <dgm:spPr/>
    </dgm:pt>
    <dgm:pt modelId="{C7021600-051A-4B66-9D45-451A0A6E22E7}" type="pres">
      <dgm:prSet presAssocID="{4264E9A9-DAC3-427B-8E9E-0073816BE51F}" presName="sibTrans" presStyleCnt="0"/>
      <dgm:spPr/>
    </dgm:pt>
    <dgm:pt modelId="{4044BE1D-1C55-4646-B69C-82A3BF21180E}" type="pres">
      <dgm:prSet presAssocID="{89123716-B84D-436A-B032-220B2B9CADDC}" presName="compNode" presStyleCnt="0"/>
      <dgm:spPr/>
    </dgm:pt>
    <dgm:pt modelId="{4D4180F7-FAD1-42C8-BD98-13C57C64B287}" type="pres">
      <dgm:prSet presAssocID="{89123716-B84D-436A-B032-220B2B9CADDC}" presName="bgRect" presStyleLbl="bgShp" presStyleIdx="2" presStyleCnt="5"/>
      <dgm:spPr/>
    </dgm:pt>
    <dgm:pt modelId="{2B1759CB-401E-4749-8A38-A4F418110D9B}" type="pres">
      <dgm:prSet presAssocID="{89123716-B84D-436A-B032-220B2B9CADDC}"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10ED73BC-EE7A-4451-86E8-04ACA2F3B8F0}" type="pres">
      <dgm:prSet presAssocID="{89123716-B84D-436A-B032-220B2B9CADDC}" presName="spaceRect" presStyleCnt="0"/>
      <dgm:spPr/>
    </dgm:pt>
    <dgm:pt modelId="{12DC7472-A04F-4B7B-9464-AD0E3A89C297}" type="pres">
      <dgm:prSet presAssocID="{89123716-B84D-436A-B032-220B2B9CADDC}" presName="parTx" presStyleLbl="revTx" presStyleIdx="2" presStyleCnt="5">
        <dgm:presLayoutVars>
          <dgm:chMax val="0"/>
          <dgm:chPref val="0"/>
        </dgm:presLayoutVars>
      </dgm:prSet>
      <dgm:spPr/>
    </dgm:pt>
    <dgm:pt modelId="{EBD81BD6-E707-4005-B503-BABB1DA0449A}" type="pres">
      <dgm:prSet presAssocID="{79535D29-4C9A-449D-A727-B90BC51637B7}" presName="sibTrans" presStyleCnt="0"/>
      <dgm:spPr/>
    </dgm:pt>
    <dgm:pt modelId="{9EF0A95F-C766-46B1-8EF0-EAAE3ED2D488}" type="pres">
      <dgm:prSet presAssocID="{BD4CDB43-353E-4B02-B096-C95F07496D3C}" presName="compNode" presStyleCnt="0"/>
      <dgm:spPr/>
    </dgm:pt>
    <dgm:pt modelId="{AAB27064-8695-4A59-B842-C3781E25F3B4}" type="pres">
      <dgm:prSet presAssocID="{BD4CDB43-353E-4B02-B096-C95F07496D3C}" presName="bgRect" presStyleLbl="bgShp" presStyleIdx="3" presStyleCnt="5"/>
      <dgm:spPr/>
    </dgm:pt>
    <dgm:pt modelId="{3492A3D1-F932-47BB-A478-275321CFE841}" type="pres">
      <dgm:prSet presAssocID="{BD4CDB43-353E-4B02-B096-C95F07496D3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62B6537D-ED35-4135-B326-8992768FE481}" type="pres">
      <dgm:prSet presAssocID="{BD4CDB43-353E-4B02-B096-C95F07496D3C}" presName="spaceRect" presStyleCnt="0"/>
      <dgm:spPr/>
    </dgm:pt>
    <dgm:pt modelId="{24D41EC4-CCC7-466F-93E1-336620B20EFC}" type="pres">
      <dgm:prSet presAssocID="{BD4CDB43-353E-4B02-B096-C95F07496D3C}" presName="parTx" presStyleLbl="revTx" presStyleIdx="3" presStyleCnt="5">
        <dgm:presLayoutVars>
          <dgm:chMax val="0"/>
          <dgm:chPref val="0"/>
        </dgm:presLayoutVars>
      </dgm:prSet>
      <dgm:spPr/>
    </dgm:pt>
    <dgm:pt modelId="{D4846937-CAFD-47E3-AB2C-E44282D5717A}" type="pres">
      <dgm:prSet presAssocID="{F766CB66-C9FA-4DBA-A25A-4A827F70313C}" presName="sibTrans" presStyleCnt="0"/>
      <dgm:spPr/>
    </dgm:pt>
    <dgm:pt modelId="{90E9AC07-F2C0-4333-BB20-E079E32B33AF}" type="pres">
      <dgm:prSet presAssocID="{03357AA3-34FD-4084-981B-4888AF7A877E}" presName="compNode" presStyleCnt="0"/>
      <dgm:spPr/>
    </dgm:pt>
    <dgm:pt modelId="{25E44089-3570-492F-ABC2-BC413D20AAD1}" type="pres">
      <dgm:prSet presAssocID="{03357AA3-34FD-4084-981B-4888AF7A877E}" presName="bgRect" presStyleLbl="bgShp" presStyleIdx="4" presStyleCnt="5"/>
      <dgm:spPr/>
    </dgm:pt>
    <dgm:pt modelId="{7486DA88-0466-4240-8C90-D222E5FAA199}" type="pres">
      <dgm:prSet presAssocID="{03357AA3-34FD-4084-981B-4888AF7A877E}"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Teacher"/>
        </a:ext>
      </dgm:extLst>
    </dgm:pt>
    <dgm:pt modelId="{2F3CE8D2-79B2-49FF-B324-EC0C3A4F2708}" type="pres">
      <dgm:prSet presAssocID="{03357AA3-34FD-4084-981B-4888AF7A877E}" presName="spaceRect" presStyleCnt="0"/>
      <dgm:spPr/>
    </dgm:pt>
    <dgm:pt modelId="{6087609B-0D2C-45C4-8530-93DE30C046D5}" type="pres">
      <dgm:prSet presAssocID="{03357AA3-34FD-4084-981B-4888AF7A877E}" presName="parTx" presStyleLbl="revTx" presStyleIdx="4" presStyleCnt="5">
        <dgm:presLayoutVars>
          <dgm:chMax val="0"/>
          <dgm:chPref val="0"/>
        </dgm:presLayoutVars>
      </dgm:prSet>
      <dgm:spPr/>
    </dgm:pt>
  </dgm:ptLst>
  <dgm:cxnLst>
    <dgm:cxn modelId="{4160E90A-0E10-4739-BB63-163659A712F0}" srcId="{1187127D-E7A7-455E-93D3-1EAC1DAB5C83}" destId="{89123716-B84D-436A-B032-220B2B9CADDC}" srcOrd="2" destOrd="0" parTransId="{A99727AF-82D3-4448-923F-255E12D7C9BC}" sibTransId="{79535D29-4C9A-449D-A727-B90BC51637B7}"/>
    <dgm:cxn modelId="{3D238423-40A9-4D99-B54D-A2855A3DA7BF}" srcId="{1187127D-E7A7-455E-93D3-1EAC1DAB5C83}" destId="{F342216F-FBF1-41D7-919C-7049CA20572C}" srcOrd="1" destOrd="0" parTransId="{458C9A33-97A5-4CBB-B140-5648BC39D963}" sibTransId="{4264E9A9-DAC3-427B-8E9E-0073816BE51F}"/>
    <dgm:cxn modelId="{F51A0725-95FB-48A0-BF35-75FBDD83F832}" type="presOf" srcId="{1187127D-E7A7-455E-93D3-1EAC1DAB5C83}" destId="{6AF51BF5-12F4-4C79-987B-D1FB2B4ED165}" srcOrd="0" destOrd="0" presId="urn:microsoft.com/office/officeart/2018/2/layout/IconVerticalSolidList"/>
    <dgm:cxn modelId="{3339A85E-8A17-474A-9625-A3A8050AE3F3}" srcId="{1187127D-E7A7-455E-93D3-1EAC1DAB5C83}" destId="{03357AA3-34FD-4084-981B-4888AF7A877E}" srcOrd="4" destOrd="0" parTransId="{808A9C68-B161-452E-964F-0C64CF06ACB9}" sibTransId="{E46BB54B-28C9-4098-8BD7-9DBBCB69561D}"/>
    <dgm:cxn modelId="{342C1170-EB0C-46F4-9CD8-9DF80738C7B2}" type="presOf" srcId="{0B54B875-7D75-439A-96AC-0B6B0E0F9027}" destId="{9EFD1D59-C5C2-4DEB-8C13-00B0B3FB17A7}" srcOrd="0" destOrd="0" presId="urn:microsoft.com/office/officeart/2018/2/layout/IconVerticalSolidList"/>
    <dgm:cxn modelId="{2D027D54-0797-4CE1-8646-E3A6F4D7AE6C}" srcId="{1187127D-E7A7-455E-93D3-1EAC1DAB5C83}" destId="{0B54B875-7D75-439A-96AC-0B6B0E0F9027}" srcOrd="0" destOrd="0" parTransId="{E10A52C8-AA57-46D3-B7CE-50C51AD1F38B}" sibTransId="{6BB7D5D8-B58C-4639-AB04-F3323C9E3D5A}"/>
    <dgm:cxn modelId="{B13E6456-B76E-4A31-9FDD-E62685E13A3A}" type="presOf" srcId="{F342216F-FBF1-41D7-919C-7049CA20572C}" destId="{D0AC5E5D-BC71-4AF5-9529-2E032E9DCEEA}" srcOrd="0" destOrd="0" presId="urn:microsoft.com/office/officeart/2018/2/layout/IconVerticalSolidList"/>
    <dgm:cxn modelId="{2F8401B2-E6D2-405F-B634-D12A15B95495}" type="presOf" srcId="{BD4CDB43-353E-4B02-B096-C95F07496D3C}" destId="{24D41EC4-CCC7-466F-93E1-336620B20EFC}" srcOrd="0" destOrd="0" presId="urn:microsoft.com/office/officeart/2018/2/layout/IconVerticalSolidList"/>
    <dgm:cxn modelId="{21D2B8B7-0C9F-431E-8DD2-CA47467A559F}" type="presOf" srcId="{89123716-B84D-436A-B032-220B2B9CADDC}" destId="{12DC7472-A04F-4B7B-9464-AD0E3A89C297}" srcOrd="0" destOrd="0" presId="urn:microsoft.com/office/officeart/2018/2/layout/IconVerticalSolidList"/>
    <dgm:cxn modelId="{CAABE4BC-56A2-434F-B909-0CF488C16279}" type="presOf" srcId="{03357AA3-34FD-4084-981B-4888AF7A877E}" destId="{6087609B-0D2C-45C4-8530-93DE30C046D5}" srcOrd="0" destOrd="0" presId="urn:microsoft.com/office/officeart/2018/2/layout/IconVerticalSolidList"/>
    <dgm:cxn modelId="{0560C2CF-2867-4C41-9B84-C43B49A1EFCF}" srcId="{1187127D-E7A7-455E-93D3-1EAC1DAB5C83}" destId="{BD4CDB43-353E-4B02-B096-C95F07496D3C}" srcOrd="3" destOrd="0" parTransId="{50B9826E-03A9-4BEC-83AF-4FE3EC5546B9}" sibTransId="{F766CB66-C9FA-4DBA-A25A-4A827F70313C}"/>
    <dgm:cxn modelId="{29558B30-19AD-48A7-810B-C031D995CB67}" type="presParOf" srcId="{6AF51BF5-12F4-4C79-987B-D1FB2B4ED165}" destId="{38DD58AE-5E29-417A-801D-18461C26BB2E}" srcOrd="0" destOrd="0" presId="urn:microsoft.com/office/officeart/2018/2/layout/IconVerticalSolidList"/>
    <dgm:cxn modelId="{C145AAB8-0943-4A03-88E9-1C284D6E46E0}" type="presParOf" srcId="{38DD58AE-5E29-417A-801D-18461C26BB2E}" destId="{7B5D59CF-037A-4C06-945C-B90E48CA328B}" srcOrd="0" destOrd="0" presId="urn:microsoft.com/office/officeart/2018/2/layout/IconVerticalSolidList"/>
    <dgm:cxn modelId="{7F672CA6-B943-4DDB-B2E8-D5E2E9D450D8}" type="presParOf" srcId="{38DD58AE-5E29-417A-801D-18461C26BB2E}" destId="{14ECE10B-5E7A-46DC-8E0F-3B36F8E9A6D6}" srcOrd="1" destOrd="0" presId="urn:microsoft.com/office/officeart/2018/2/layout/IconVerticalSolidList"/>
    <dgm:cxn modelId="{A14D2DC6-9907-478B-829E-8209120A0C36}" type="presParOf" srcId="{38DD58AE-5E29-417A-801D-18461C26BB2E}" destId="{AC0B23FD-9425-4A5B-9E68-B383B299509C}" srcOrd="2" destOrd="0" presId="urn:microsoft.com/office/officeart/2018/2/layout/IconVerticalSolidList"/>
    <dgm:cxn modelId="{E8F360BA-4FFA-4C36-8683-162B389F3A8D}" type="presParOf" srcId="{38DD58AE-5E29-417A-801D-18461C26BB2E}" destId="{9EFD1D59-C5C2-4DEB-8C13-00B0B3FB17A7}" srcOrd="3" destOrd="0" presId="urn:microsoft.com/office/officeart/2018/2/layout/IconVerticalSolidList"/>
    <dgm:cxn modelId="{BA8C8E55-961F-4855-8922-EF505E932D7F}" type="presParOf" srcId="{6AF51BF5-12F4-4C79-987B-D1FB2B4ED165}" destId="{3832003E-7BCD-4729-A8AE-53EBDE9C12EF}" srcOrd="1" destOrd="0" presId="urn:microsoft.com/office/officeart/2018/2/layout/IconVerticalSolidList"/>
    <dgm:cxn modelId="{F1AD5A18-439B-4B0A-B528-6168D4120FE1}" type="presParOf" srcId="{6AF51BF5-12F4-4C79-987B-D1FB2B4ED165}" destId="{61B92B86-DB54-4B2D-A38A-AADAFCE2A8C7}" srcOrd="2" destOrd="0" presId="urn:microsoft.com/office/officeart/2018/2/layout/IconVerticalSolidList"/>
    <dgm:cxn modelId="{D24F6C06-67FB-4280-9354-FDABC38CBE5D}" type="presParOf" srcId="{61B92B86-DB54-4B2D-A38A-AADAFCE2A8C7}" destId="{8A8F0AB4-EE8E-44D1-8C09-BF318C0616CA}" srcOrd="0" destOrd="0" presId="urn:microsoft.com/office/officeart/2018/2/layout/IconVerticalSolidList"/>
    <dgm:cxn modelId="{F3796E0B-D13C-4955-9FDD-6E1B4355DDD8}" type="presParOf" srcId="{61B92B86-DB54-4B2D-A38A-AADAFCE2A8C7}" destId="{51DA24F5-E229-439E-865F-ACAD94727D35}" srcOrd="1" destOrd="0" presId="urn:microsoft.com/office/officeart/2018/2/layout/IconVerticalSolidList"/>
    <dgm:cxn modelId="{5D48B2A8-630C-4F84-9AC4-4475A75B514F}" type="presParOf" srcId="{61B92B86-DB54-4B2D-A38A-AADAFCE2A8C7}" destId="{E2A59970-788D-4124-AAEB-C69C993029E5}" srcOrd="2" destOrd="0" presId="urn:microsoft.com/office/officeart/2018/2/layout/IconVerticalSolidList"/>
    <dgm:cxn modelId="{FDCFD300-6BEC-45AA-A2F9-3D71D57CE3A7}" type="presParOf" srcId="{61B92B86-DB54-4B2D-A38A-AADAFCE2A8C7}" destId="{D0AC5E5D-BC71-4AF5-9529-2E032E9DCEEA}" srcOrd="3" destOrd="0" presId="urn:microsoft.com/office/officeart/2018/2/layout/IconVerticalSolidList"/>
    <dgm:cxn modelId="{72FC6C4C-B95D-4125-A838-A39060E1D247}" type="presParOf" srcId="{6AF51BF5-12F4-4C79-987B-D1FB2B4ED165}" destId="{C7021600-051A-4B66-9D45-451A0A6E22E7}" srcOrd="3" destOrd="0" presId="urn:microsoft.com/office/officeart/2018/2/layout/IconVerticalSolidList"/>
    <dgm:cxn modelId="{5AF357DA-9142-451A-824A-60837283048B}" type="presParOf" srcId="{6AF51BF5-12F4-4C79-987B-D1FB2B4ED165}" destId="{4044BE1D-1C55-4646-B69C-82A3BF21180E}" srcOrd="4" destOrd="0" presId="urn:microsoft.com/office/officeart/2018/2/layout/IconVerticalSolidList"/>
    <dgm:cxn modelId="{8C6643DD-B53D-488C-8518-99B5BF473243}" type="presParOf" srcId="{4044BE1D-1C55-4646-B69C-82A3BF21180E}" destId="{4D4180F7-FAD1-42C8-BD98-13C57C64B287}" srcOrd="0" destOrd="0" presId="urn:microsoft.com/office/officeart/2018/2/layout/IconVerticalSolidList"/>
    <dgm:cxn modelId="{C2A57E9A-B67D-4FF3-94F5-437F816B472D}" type="presParOf" srcId="{4044BE1D-1C55-4646-B69C-82A3BF21180E}" destId="{2B1759CB-401E-4749-8A38-A4F418110D9B}" srcOrd="1" destOrd="0" presId="urn:microsoft.com/office/officeart/2018/2/layout/IconVerticalSolidList"/>
    <dgm:cxn modelId="{DDFD175D-6DFE-4D22-8E78-61E97F9D8270}" type="presParOf" srcId="{4044BE1D-1C55-4646-B69C-82A3BF21180E}" destId="{10ED73BC-EE7A-4451-86E8-04ACA2F3B8F0}" srcOrd="2" destOrd="0" presId="urn:microsoft.com/office/officeart/2018/2/layout/IconVerticalSolidList"/>
    <dgm:cxn modelId="{E84305DC-3F65-401B-816C-C6196715AE09}" type="presParOf" srcId="{4044BE1D-1C55-4646-B69C-82A3BF21180E}" destId="{12DC7472-A04F-4B7B-9464-AD0E3A89C297}" srcOrd="3" destOrd="0" presId="urn:microsoft.com/office/officeart/2018/2/layout/IconVerticalSolidList"/>
    <dgm:cxn modelId="{2C3914EE-32C0-4BB8-A010-77E90337FCB5}" type="presParOf" srcId="{6AF51BF5-12F4-4C79-987B-D1FB2B4ED165}" destId="{EBD81BD6-E707-4005-B503-BABB1DA0449A}" srcOrd="5" destOrd="0" presId="urn:microsoft.com/office/officeart/2018/2/layout/IconVerticalSolidList"/>
    <dgm:cxn modelId="{A856A47F-D100-4696-9959-22B466E89E6A}" type="presParOf" srcId="{6AF51BF5-12F4-4C79-987B-D1FB2B4ED165}" destId="{9EF0A95F-C766-46B1-8EF0-EAAE3ED2D488}" srcOrd="6" destOrd="0" presId="urn:microsoft.com/office/officeart/2018/2/layout/IconVerticalSolidList"/>
    <dgm:cxn modelId="{58B9DBB4-09E8-44F7-B6C4-B9E8FA407286}" type="presParOf" srcId="{9EF0A95F-C766-46B1-8EF0-EAAE3ED2D488}" destId="{AAB27064-8695-4A59-B842-C3781E25F3B4}" srcOrd="0" destOrd="0" presId="urn:microsoft.com/office/officeart/2018/2/layout/IconVerticalSolidList"/>
    <dgm:cxn modelId="{AF6CA43A-407F-49F4-8F57-75FC7CC7F243}" type="presParOf" srcId="{9EF0A95F-C766-46B1-8EF0-EAAE3ED2D488}" destId="{3492A3D1-F932-47BB-A478-275321CFE841}" srcOrd="1" destOrd="0" presId="urn:microsoft.com/office/officeart/2018/2/layout/IconVerticalSolidList"/>
    <dgm:cxn modelId="{C8F49403-442D-41A0-B11B-85059BB55194}" type="presParOf" srcId="{9EF0A95F-C766-46B1-8EF0-EAAE3ED2D488}" destId="{62B6537D-ED35-4135-B326-8992768FE481}" srcOrd="2" destOrd="0" presId="urn:microsoft.com/office/officeart/2018/2/layout/IconVerticalSolidList"/>
    <dgm:cxn modelId="{E1569CF1-C48E-4676-AA33-F1EBB73E72C2}" type="presParOf" srcId="{9EF0A95F-C766-46B1-8EF0-EAAE3ED2D488}" destId="{24D41EC4-CCC7-466F-93E1-336620B20EFC}" srcOrd="3" destOrd="0" presId="urn:microsoft.com/office/officeart/2018/2/layout/IconVerticalSolidList"/>
    <dgm:cxn modelId="{6B28E5DA-9906-4F5C-AC64-89569A0DB4E7}" type="presParOf" srcId="{6AF51BF5-12F4-4C79-987B-D1FB2B4ED165}" destId="{D4846937-CAFD-47E3-AB2C-E44282D5717A}" srcOrd="7" destOrd="0" presId="urn:microsoft.com/office/officeart/2018/2/layout/IconVerticalSolidList"/>
    <dgm:cxn modelId="{5E60AE29-13EC-4582-B94D-B7934A126615}" type="presParOf" srcId="{6AF51BF5-12F4-4C79-987B-D1FB2B4ED165}" destId="{90E9AC07-F2C0-4333-BB20-E079E32B33AF}" srcOrd="8" destOrd="0" presId="urn:microsoft.com/office/officeart/2018/2/layout/IconVerticalSolidList"/>
    <dgm:cxn modelId="{7698380E-B055-480B-994C-4024CF97DB63}" type="presParOf" srcId="{90E9AC07-F2C0-4333-BB20-E079E32B33AF}" destId="{25E44089-3570-492F-ABC2-BC413D20AAD1}" srcOrd="0" destOrd="0" presId="urn:microsoft.com/office/officeart/2018/2/layout/IconVerticalSolidList"/>
    <dgm:cxn modelId="{EE90888B-794A-446B-BE9E-DC3F652E8FE8}" type="presParOf" srcId="{90E9AC07-F2C0-4333-BB20-E079E32B33AF}" destId="{7486DA88-0466-4240-8C90-D222E5FAA199}" srcOrd="1" destOrd="0" presId="urn:microsoft.com/office/officeart/2018/2/layout/IconVerticalSolidList"/>
    <dgm:cxn modelId="{8575C919-A6D7-4262-AE45-5766AEE46272}" type="presParOf" srcId="{90E9AC07-F2C0-4333-BB20-E079E32B33AF}" destId="{2F3CE8D2-79B2-49FF-B324-EC0C3A4F2708}" srcOrd="2" destOrd="0" presId="urn:microsoft.com/office/officeart/2018/2/layout/IconVerticalSolidList"/>
    <dgm:cxn modelId="{ED78EB6D-0CC4-4124-85F0-38AB82A70F5A}" type="presParOf" srcId="{90E9AC07-F2C0-4333-BB20-E079E32B33AF}" destId="{6087609B-0D2C-45C4-8530-93DE30C046D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5D59CF-037A-4C06-945C-B90E48CA328B}">
      <dsp:nvSpPr>
        <dsp:cNvPr id="0" name=""/>
        <dsp:cNvSpPr/>
      </dsp:nvSpPr>
      <dsp:spPr>
        <a:xfrm>
          <a:off x="0" y="3802"/>
          <a:ext cx="5713412" cy="809944"/>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4ECE10B-5E7A-46DC-8E0F-3B36F8E9A6D6}">
      <dsp:nvSpPr>
        <dsp:cNvPr id="0" name=""/>
        <dsp:cNvSpPr/>
      </dsp:nvSpPr>
      <dsp:spPr>
        <a:xfrm>
          <a:off x="245008" y="186040"/>
          <a:ext cx="445469" cy="44546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EFD1D59-C5C2-4DEB-8C13-00B0B3FB17A7}">
      <dsp:nvSpPr>
        <dsp:cNvPr id="0" name=""/>
        <dsp:cNvSpPr/>
      </dsp:nvSpPr>
      <dsp:spPr>
        <a:xfrm>
          <a:off x="935486" y="3802"/>
          <a:ext cx="4777925" cy="8099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719" tIns="85719" rIns="85719" bIns="85719" numCol="1" spcCol="1270" anchor="ctr" anchorCtr="0">
          <a:noAutofit/>
        </a:bodyPr>
        <a:lstStyle/>
        <a:p>
          <a:pPr marL="0" lvl="0" indent="0" algn="l" defTabSz="844550">
            <a:lnSpc>
              <a:spcPct val="90000"/>
            </a:lnSpc>
            <a:spcBef>
              <a:spcPct val="0"/>
            </a:spcBef>
            <a:spcAft>
              <a:spcPct val="35000"/>
            </a:spcAft>
            <a:buNone/>
          </a:pPr>
          <a:r>
            <a:rPr lang="en-US" sz="1900" kern="1200"/>
            <a:t>Introduction</a:t>
          </a:r>
        </a:p>
      </dsp:txBody>
      <dsp:txXfrm>
        <a:off x="935486" y="3802"/>
        <a:ext cx="4777925" cy="809944"/>
      </dsp:txXfrm>
    </dsp:sp>
    <dsp:sp modelId="{8A8F0AB4-EE8E-44D1-8C09-BF318C0616CA}">
      <dsp:nvSpPr>
        <dsp:cNvPr id="0" name=""/>
        <dsp:cNvSpPr/>
      </dsp:nvSpPr>
      <dsp:spPr>
        <a:xfrm>
          <a:off x="0" y="1016233"/>
          <a:ext cx="5713412" cy="809944"/>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1DA24F5-E229-439E-865F-ACAD94727D35}">
      <dsp:nvSpPr>
        <dsp:cNvPr id="0" name=""/>
        <dsp:cNvSpPr/>
      </dsp:nvSpPr>
      <dsp:spPr>
        <a:xfrm>
          <a:off x="245008" y="1198471"/>
          <a:ext cx="445469" cy="44546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0AC5E5D-BC71-4AF5-9529-2E032E9DCEEA}">
      <dsp:nvSpPr>
        <dsp:cNvPr id="0" name=""/>
        <dsp:cNvSpPr/>
      </dsp:nvSpPr>
      <dsp:spPr>
        <a:xfrm>
          <a:off x="935486" y="1016233"/>
          <a:ext cx="4777925" cy="8099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719" tIns="85719" rIns="85719" bIns="85719" numCol="1" spcCol="1270" anchor="ctr" anchorCtr="0">
          <a:noAutofit/>
        </a:bodyPr>
        <a:lstStyle/>
        <a:p>
          <a:pPr marL="0" lvl="0" indent="0" algn="l" defTabSz="844550">
            <a:lnSpc>
              <a:spcPct val="90000"/>
            </a:lnSpc>
            <a:spcBef>
              <a:spcPct val="0"/>
            </a:spcBef>
            <a:spcAft>
              <a:spcPct val="35000"/>
            </a:spcAft>
            <a:buNone/>
          </a:pPr>
          <a:r>
            <a:rPr lang="en-US" sz="1900" kern="1200"/>
            <a:t>Related work</a:t>
          </a:r>
        </a:p>
      </dsp:txBody>
      <dsp:txXfrm>
        <a:off x="935486" y="1016233"/>
        <a:ext cx="4777925" cy="809944"/>
      </dsp:txXfrm>
    </dsp:sp>
    <dsp:sp modelId="{4D4180F7-FAD1-42C8-BD98-13C57C64B287}">
      <dsp:nvSpPr>
        <dsp:cNvPr id="0" name=""/>
        <dsp:cNvSpPr/>
      </dsp:nvSpPr>
      <dsp:spPr>
        <a:xfrm>
          <a:off x="0" y="2028665"/>
          <a:ext cx="5713412" cy="809944"/>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B1759CB-401E-4749-8A38-A4F418110D9B}">
      <dsp:nvSpPr>
        <dsp:cNvPr id="0" name=""/>
        <dsp:cNvSpPr/>
      </dsp:nvSpPr>
      <dsp:spPr>
        <a:xfrm>
          <a:off x="245008" y="2210902"/>
          <a:ext cx="445469" cy="44546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2DC7472-A04F-4B7B-9464-AD0E3A89C297}">
      <dsp:nvSpPr>
        <dsp:cNvPr id="0" name=""/>
        <dsp:cNvSpPr/>
      </dsp:nvSpPr>
      <dsp:spPr>
        <a:xfrm>
          <a:off x="935486" y="2028665"/>
          <a:ext cx="4777925" cy="8099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719" tIns="85719" rIns="85719" bIns="85719" numCol="1" spcCol="1270" anchor="ctr" anchorCtr="0">
          <a:noAutofit/>
        </a:bodyPr>
        <a:lstStyle/>
        <a:p>
          <a:pPr marL="0" lvl="0" indent="0" algn="l" defTabSz="844550">
            <a:lnSpc>
              <a:spcPct val="90000"/>
            </a:lnSpc>
            <a:spcBef>
              <a:spcPct val="0"/>
            </a:spcBef>
            <a:spcAft>
              <a:spcPct val="35000"/>
            </a:spcAft>
            <a:buNone/>
          </a:pPr>
          <a:r>
            <a:rPr lang="en-US" sz="1900" kern="1200"/>
            <a:t>Dataset</a:t>
          </a:r>
        </a:p>
      </dsp:txBody>
      <dsp:txXfrm>
        <a:off x="935486" y="2028665"/>
        <a:ext cx="4777925" cy="809944"/>
      </dsp:txXfrm>
    </dsp:sp>
    <dsp:sp modelId="{AAB27064-8695-4A59-B842-C3781E25F3B4}">
      <dsp:nvSpPr>
        <dsp:cNvPr id="0" name=""/>
        <dsp:cNvSpPr/>
      </dsp:nvSpPr>
      <dsp:spPr>
        <a:xfrm>
          <a:off x="0" y="3041096"/>
          <a:ext cx="5713412" cy="809944"/>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492A3D1-F932-47BB-A478-275321CFE841}">
      <dsp:nvSpPr>
        <dsp:cNvPr id="0" name=""/>
        <dsp:cNvSpPr/>
      </dsp:nvSpPr>
      <dsp:spPr>
        <a:xfrm>
          <a:off x="245008" y="3223333"/>
          <a:ext cx="445469" cy="44546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4D41EC4-CCC7-466F-93E1-336620B20EFC}">
      <dsp:nvSpPr>
        <dsp:cNvPr id="0" name=""/>
        <dsp:cNvSpPr/>
      </dsp:nvSpPr>
      <dsp:spPr>
        <a:xfrm>
          <a:off x="935486" y="3041096"/>
          <a:ext cx="4777925" cy="8099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719" tIns="85719" rIns="85719" bIns="85719" numCol="1" spcCol="1270" anchor="ctr" anchorCtr="0">
          <a:noAutofit/>
        </a:bodyPr>
        <a:lstStyle/>
        <a:p>
          <a:pPr marL="0" lvl="0" indent="0" algn="l" defTabSz="844550">
            <a:lnSpc>
              <a:spcPct val="90000"/>
            </a:lnSpc>
            <a:spcBef>
              <a:spcPct val="0"/>
            </a:spcBef>
            <a:spcAft>
              <a:spcPct val="35000"/>
            </a:spcAft>
            <a:buNone/>
          </a:pPr>
          <a:r>
            <a:rPr lang="en-US" sz="1900" kern="1200"/>
            <a:t>Visualizations</a:t>
          </a:r>
        </a:p>
      </dsp:txBody>
      <dsp:txXfrm>
        <a:off x="935486" y="3041096"/>
        <a:ext cx="4777925" cy="809944"/>
      </dsp:txXfrm>
    </dsp:sp>
    <dsp:sp modelId="{25E44089-3570-492F-ABC2-BC413D20AAD1}">
      <dsp:nvSpPr>
        <dsp:cNvPr id="0" name=""/>
        <dsp:cNvSpPr/>
      </dsp:nvSpPr>
      <dsp:spPr>
        <a:xfrm>
          <a:off x="0" y="4053527"/>
          <a:ext cx="5713412" cy="809944"/>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86DA88-0466-4240-8C90-D222E5FAA199}">
      <dsp:nvSpPr>
        <dsp:cNvPr id="0" name=""/>
        <dsp:cNvSpPr/>
      </dsp:nvSpPr>
      <dsp:spPr>
        <a:xfrm>
          <a:off x="245008" y="4235765"/>
          <a:ext cx="445469" cy="44546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087609B-0D2C-45C4-8530-93DE30C046D5}">
      <dsp:nvSpPr>
        <dsp:cNvPr id="0" name=""/>
        <dsp:cNvSpPr/>
      </dsp:nvSpPr>
      <dsp:spPr>
        <a:xfrm>
          <a:off x="935486" y="4053527"/>
          <a:ext cx="4777925" cy="8099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719" tIns="85719" rIns="85719" bIns="85719" numCol="1" spcCol="1270" anchor="ctr" anchorCtr="0">
          <a:noAutofit/>
        </a:bodyPr>
        <a:lstStyle/>
        <a:p>
          <a:pPr marL="0" lvl="0" indent="0" algn="l" defTabSz="844550">
            <a:lnSpc>
              <a:spcPct val="90000"/>
            </a:lnSpc>
            <a:spcBef>
              <a:spcPct val="0"/>
            </a:spcBef>
            <a:spcAft>
              <a:spcPct val="35000"/>
            </a:spcAft>
            <a:buNone/>
          </a:pPr>
          <a:r>
            <a:rPr lang="en-US" sz="1900" kern="1200"/>
            <a:t>Conclusion and Future work</a:t>
          </a:r>
        </a:p>
      </dsp:txBody>
      <dsp:txXfrm>
        <a:off x="935486" y="4053527"/>
        <a:ext cx="4777925" cy="80994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3AA0E9-8CD0-4A6E-A65E-A06028B83F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5E2408B-C9AB-4665-AC99-B057BD0A43D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48E1AF-6343-46AA-8AEF-4C12F4118850}" type="datetimeFigureOut">
              <a:rPr lang="en-US" smtClean="0"/>
              <a:t>6/30/2021</a:t>
            </a:fld>
            <a:endParaRPr lang="en-US" dirty="0"/>
          </a:p>
        </p:txBody>
      </p:sp>
      <p:sp>
        <p:nvSpPr>
          <p:cNvPr id="4" name="Footer Placeholder 3">
            <a:extLst>
              <a:ext uri="{FF2B5EF4-FFF2-40B4-BE49-F238E27FC236}">
                <a16:creationId xmlns:a16="http://schemas.microsoft.com/office/drawing/2014/main" id="{8CD1B215-531B-4869-BD98-BD3B1390B1C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0B53F21-4D67-455D-8074-E9E6EC26FAC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52858E0-3D38-47B7-97D4-4FE08D90D359}" type="slidenum">
              <a:rPr lang="en-US" smtClean="0"/>
              <a:t>‹#›</a:t>
            </a:fld>
            <a:endParaRPr lang="en-US" dirty="0"/>
          </a:p>
        </p:txBody>
      </p:sp>
    </p:spTree>
    <p:extLst>
      <p:ext uri="{BB962C8B-B14F-4D97-AF65-F5344CB8AC3E}">
        <p14:creationId xmlns:p14="http://schemas.microsoft.com/office/powerpoint/2010/main" val="282144333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jpeg>
</file>

<file path=ppt/media/image14.jp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fif>
</file>

<file path=ppt/media/image3.png>
</file>

<file path=ppt/media/image30.jp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9D2517-63AA-420A-887D-BE60360A8F4D}" type="datetimeFigureOut">
              <a:rPr lang="en-US" noProof="0" smtClean="0"/>
              <a:t>6/30/2021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4ECAD9-32EE-4091-BDA5-6BD15ACC5E58}" type="slidenum">
              <a:rPr lang="en-US" noProof="0" smtClean="0"/>
              <a:t>‹#›</a:t>
            </a:fld>
            <a:endParaRPr lang="en-US" noProof="0" dirty="0"/>
          </a:p>
        </p:txBody>
      </p:sp>
    </p:spTree>
    <p:extLst>
      <p:ext uri="{BB962C8B-B14F-4D97-AF65-F5344CB8AC3E}">
        <p14:creationId xmlns:p14="http://schemas.microsoft.com/office/powerpoint/2010/main" val="1106618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1</a:t>
            </a:fld>
            <a:endParaRPr lang="en-US" noProof="0" dirty="0"/>
          </a:p>
        </p:txBody>
      </p:sp>
    </p:spTree>
    <p:extLst>
      <p:ext uri="{BB962C8B-B14F-4D97-AF65-F5344CB8AC3E}">
        <p14:creationId xmlns:p14="http://schemas.microsoft.com/office/powerpoint/2010/main" val="2215981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2</a:t>
            </a:fld>
            <a:endParaRPr lang="en-US" noProof="0" dirty="0"/>
          </a:p>
        </p:txBody>
      </p:sp>
    </p:spTree>
    <p:extLst>
      <p:ext uri="{BB962C8B-B14F-4D97-AF65-F5344CB8AC3E}">
        <p14:creationId xmlns:p14="http://schemas.microsoft.com/office/powerpoint/2010/main" val="843174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3</a:t>
            </a:fld>
            <a:endParaRPr lang="en-US" noProof="0" dirty="0"/>
          </a:p>
        </p:txBody>
      </p:sp>
    </p:spTree>
    <p:extLst>
      <p:ext uri="{BB962C8B-B14F-4D97-AF65-F5344CB8AC3E}">
        <p14:creationId xmlns:p14="http://schemas.microsoft.com/office/powerpoint/2010/main" val="22582665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4</a:t>
            </a:fld>
            <a:endParaRPr lang="en-US" noProof="0" dirty="0"/>
          </a:p>
        </p:txBody>
      </p:sp>
    </p:spTree>
    <p:extLst>
      <p:ext uri="{BB962C8B-B14F-4D97-AF65-F5344CB8AC3E}">
        <p14:creationId xmlns:p14="http://schemas.microsoft.com/office/powerpoint/2010/main" val="4166621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5</a:t>
            </a:fld>
            <a:endParaRPr lang="en-US" noProof="0" dirty="0"/>
          </a:p>
        </p:txBody>
      </p:sp>
    </p:spTree>
    <p:extLst>
      <p:ext uri="{BB962C8B-B14F-4D97-AF65-F5344CB8AC3E}">
        <p14:creationId xmlns:p14="http://schemas.microsoft.com/office/powerpoint/2010/main" val="21548655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7</a:t>
            </a:fld>
            <a:endParaRPr lang="en-US" noProof="0" dirty="0"/>
          </a:p>
        </p:txBody>
      </p:sp>
    </p:spTree>
    <p:extLst>
      <p:ext uri="{BB962C8B-B14F-4D97-AF65-F5344CB8AC3E}">
        <p14:creationId xmlns:p14="http://schemas.microsoft.com/office/powerpoint/2010/main" val="3451484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9</a:t>
            </a:fld>
            <a:endParaRPr lang="en-US" noProof="0" dirty="0"/>
          </a:p>
        </p:txBody>
      </p:sp>
    </p:spTree>
    <p:extLst>
      <p:ext uri="{BB962C8B-B14F-4D97-AF65-F5344CB8AC3E}">
        <p14:creationId xmlns:p14="http://schemas.microsoft.com/office/powerpoint/2010/main" val="930999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10</a:t>
            </a:fld>
            <a:endParaRPr lang="en-US" noProof="0" dirty="0"/>
          </a:p>
        </p:txBody>
      </p:sp>
    </p:spTree>
    <p:extLst>
      <p:ext uri="{BB962C8B-B14F-4D97-AF65-F5344CB8AC3E}">
        <p14:creationId xmlns:p14="http://schemas.microsoft.com/office/powerpoint/2010/main" val="313171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17</a:t>
            </a:fld>
            <a:endParaRPr lang="en-US" noProof="0" dirty="0"/>
          </a:p>
        </p:txBody>
      </p:sp>
    </p:spTree>
    <p:extLst>
      <p:ext uri="{BB962C8B-B14F-4D97-AF65-F5344CB8AC3E}">
        <p14:creationId xmlns:p14="http://schemas.microsoft.com/office/powerpoint/2010/main" val="124257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1" name="Picture Placeholder 9">
            <a:extLst>
              <a:ext uri="{FF2B5EF4-FFF2-40B4-BE49-F238E27FC236}">
                <a16:creationId xmlns:a16="http://schemas.microsoft.com/office/drawing/2014/main" id="{D1D313A2-A4D4-40DF-A0C2-C29F64168525}"/>
              </a:ext>
            </a:extLst>
          </p:cNvPr>
          <p:cNvSpPr>
            <a:spLocks noGrp="1"/>
          </p:cNvSpPr>
          <p:nvPr>
            <p:ph type="pic" sz="quarter" idx="13"/>
          </p:nvPr>
        </p:nvSpPr>
        <p:spPr>
          <a:xfrm>
            <a:off x="0" y="0"/>
            <a:ext cx="12192000" cy="6858000"/>
          </a:xfrm>
        </p:spPr>
        <p:txBody>
          <a:bodyPr/>
          <a:lstStyle/>
          <a:p>
            <a:r>
              <a:rPr lang="en-US" noProof="0"/>
              <a:t>Click icon to add picture</a:t>
            </a:r>
            <a:endParaRPr lang="en-US" noProof="0" dirty="0"/>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F5CEFB0D-6DB6-450D-981E-DB5B064ABC8F}" type="datetime1">
              <a:rPr lang="en-US" noProof="0" smtClean="0"/>
              <a:t>6/30/2021</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noProof="0" dirty="0"/>
              <a:t>Footer</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3" name="Subtitle 2"/>
          <p:cNvSpPr>
            <a:spLocks noGrp="1"/>
          </p:cNvSpPr>
          <p:nvPr>
            <p:ph type="subTitle" idx="1"/>
          </p:nvPr>
        </p:nvSpPr>
        <p:spPr>
          <a:xfrm>
            <a:off x="1212850" y="4508500"/>
            <a:ext cx="5118100" cy="1279652"/>
          </a:xfrm>
        </p:spPr>
        <p:txBody>
          <a:bodyPr lIns="91440" rIns="91440">
            <a:normAutofit/>
          </a:bodyPr>
          <a:lstStyle>
            <a:lvl1pPr marL="0" indent="0" algn="l">
              <a:buNone/>
              <a:defRPr sz="2400" cap="all" spc="200" baseline="0">
                <a:solidFill>
                  <a:schemeClr val="bg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2" name="Title 1"/>
          <p:cNvSpPr>
            <a:spLocks noGrp="1"/>
          </p:cNvSpPr>
          <p:nvPr>
            <p:ph type="ctrTitle"/>
          </p:nvPr>
        </p:nvSpPr>
        <p:spPr>
          <a:xfrm>
            <a:off x="1212850" y="2057400"/>
            <a:ext cx="5118100" cy="1929066"/>
          </a:xfrm>
        </p:spPr>
        <p:txBody>
          <a:bodyPr anchor="b">
            <a:noAutofit/>
          </a:bodyPr>
          <a:lstStyle>
            <a:lvl1pPr algn="l">
              <a:lnSpc>
                <a:spcPct val="90000"/>
              </a:lnSpc>
              <a:defRPr sz="5400" b="1" spc="-50" baseline="0">
                <a:solidFill>
                  <a:schemeClr val="bg1"/>
                </a:solidFill>
                <a:latin typeface="+mn-lt"/>
              </a:defRPr>
            </a:lvl1pPr>
          </a:lstStyle>
          <a:p>
            <a:r>
              <a:rPr lang="en-US" noProof="0"/>
              <a:t>Click to edit Master title style</a:t>
            </a:r>
          </a:p>
        </p:txBody>
      </p:sp>
    </p:spTree>
    <p:extLst>
      <p:ext uri="{BB962C8B-B14F-4D97-AF65-F5344CB8AC3E}">
        <p14:creationId xmlns:p14="http://schemas.microsoft.com/office/powerpoint/2010/main" val="67270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8" name="Rectangle 7">
            <a:extLst>
              <a:ext uri="{FF2B5EF4-FFF2-40B4-BE49-F238E27FC236}">
                <a16:creationId xmlns:a16="http://schemas.microsoft.com/office/drawing/2014/main" id="{16D90D66-BCB9-4229-A829-628874352AC0}"/>
              </a:ext>
            </a:extLst>
          </p:cNvPr>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2200" y="786383"/>
            <a:ext cx="3068833" cy="2093975"/>
          </a:xfrm>
        </p:spPr>
        <p:txBody>
          <a:bodyPr anchor="b">
            <a:normAutofit/>
          </a:bodyPr>
          <a:lstStyle>
            <a:lvl1pPr>
              <a:lnSpc>
                <a:spcPct val="90000"/>
              </a:lnSpc>
              <a:defRPr sz="3600" b="0">
                <a:solidFill>
                  <a:srgbClr val="FFFFFF"/>
                </a:solidFill>
              </a:defRPr>
            </a:lvl1pPr>
          </a:lstStyle>
          <a:p>
            <a:r>
              <a:rPr lang="en-US" noProof="0"/>
              <a:t>Click to edit Master title style</a:t>
            </a:r>
          </a:p>
        </p:txBody>
      </p:sp>
      <p:sp>
        <p:nvSpPr>
          <p:cNvPr id="3" name="Content Placeholder 2"/>
          <p:cNvSpPr>
            <a:spLocks noGrp="1"/>
          </p:cNvSpPr>
          <p:nvPr>
            <p:ph idx="1"/>
          </p:nvPr>
        </p:nvSpPr>
        <p:spPr>
          <a:xfrm>
            <a:off x="5458984" y="812800"/>
            <a:ext cx="5713841" cy="486860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1092200" y="3043050"/>
            <a:ext cx="3068832" cy="2638359"/>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9" name="Rectangle 8">
            <a:extLst>
              <a:ext uri="{FF2B5EF4-FFF2-40B4-BE49-F238E27FC236}">
                <a16:creationId xmlns:a16="http://schemas.microsoft.com/office/drawing/2014/main" id="{4DC51BA7-A5A7-4A7F-A707-DBBDEA7705F3}"/>
              </a:ext>
            </a:extLst>
          </p:cNvPr>
          <p:cNvSpPr/>
          <p:nvPr userDrawn="1"/>
        </p:nvSpPr>
        <p:spPr>
          <a:xfrm>
            <a:off x="0" y="1397000"/>
            <a:ext cx="1036320" cy="13294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D23174BA-29D0-4C1A-95C9-5A86FD25E47A}"/>
              </a:ext>
            </a:extLst>
          </p:cNvPr>
          <p:cNvSpPr/>
          <p:nvPr userDrawn="1"/>
        </p:nvSpPr>
        <p:spPr>
          <a:xfrm>
            <a:off x="5458983" y="624142"/>
            <a:ext cx="571384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3AB9C849-F1D8-4230-9F2F-9250D675BB2A}" type="datetime1">
              <a:rPr lang="en-US" noProof="0" smtClean="0"/>
              <a:t>6/30/2021</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cxnSp>
        <p:nvCxnSpPr>
          <p:cNvPr id="15" name="Connecteur droit 19">
            <a:extLst>
              <a:ext uri="{FF2B5EF4-FFF2-40B4-BE49-F238E27FC236}">
                <a16:creationId xmlns:a16="http://schemas.microsoft.com/office/drawing/2014/main" id="{D84C14C5-D99C-45CD-8001-AC745F4FB49B}"/>
              </a:ext>
            </a:extLst>
          </p:cNvPr>
          <p:cNvCxnSpPr>
            <a:cxnSpLocks/>
          </p:cNvCxnSpPr>
          <p:nvPr userDrawn="1"/>
        </p:nvCxnSpPr>
        <p:spPr>
          <a:xfrm flipH="1">
            <a:off x="1092200" y="6446838"/>
            <a:ext cx="1643438"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Connecteur droit 19">
            <a:extLst>
              <a:ext uri="{FF2B5EF4-FFF2-40B4-BE49-F238E27FC236}">
                <a16:creationId xmlns:a16="http://schemas.microsoft.com/office/drawing/2014/main" id="{019842DD-D0AB-4E35-9AB2-7DBB6E266120}"/>
              </a:ext>
            </a:extLst>
          </p:cNvPr>
          <p:cNvCxnSpPr>
            <a:cxnSpLocks/>
          </p:cNvCxnSpPr>
          <p:nvPr userDrawn="1"/>
        </p:nvCxnSpPr>
        <p:spPr>
          <a:xfrm flipH="1">
            <a:off x="8420100" y="6429376"/>
            <a:ext cx="1000462" cy="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 name="Connecteur droit 19">
            <a:extLst>
              <a:ext uri="{FF2B5EF4-FFF2-40B4-BE49-F238E27FC236}">
                <a16:creationId xmlns:a16="http://schemas.microsoft.com/office/drawing/2014/main" id="{832851A7-B301-4616-9843-9A0D06646DFD}"/>
              </a:ext>
            </a:extLst>
          </p:cNvPr>
          <p:cNvCxnSpPr>
            <a:cxnSpLocks/>
          </p:cNvCxnSpPr>
          <p:nvPr userDrawn="1"/>
        </p:nvCxnSpPr>
        <p:spPr>
          <a:xfrm flipH="1" flipV="1">
            <a:off x="10765675" y="6446838"/>
            <a:ext cx="407258" cy="635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9208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F2DB7022-84E8-42F0-8AEA-ADED76AFD446}" type="datetime1">
              <a:rPr lang="en-US" smtClean="0"/>
              <a:t>6/30/2021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Footer</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65082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8" name="Rectangle 7">
            <a:extLst>
              <a:ext uri="{FF2B5EF4-FFF2-40B4-BE49-F238E27FC236}">
                <a16:creationId xmlns:a16="http://schemas.microsoft.com/office/drawing/2014/main" id="{16D90D66-BCB9-4229-A829-628874352AC0}"/>
              </a:ext>
            </a:extLst>
          </p:cNvPr>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p:cNvSpPr>
            <a:spLocks noGrp="1"/>
          </p:cNvSpPr>
          <p:nvPr>
            <p:ph idx="1"/>
          </p:nvPr>
        </p:nvSpPr>
        <p:spPr>
          <a:xfrm>
            <a:off x="5458984" y="497808"/>
            <a:ext cx="5713841" cy="4868609"/>
          </a:xfrm>
        </p:spPr>
        <p:txBody>
          <a:bodyPr anchor="ct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Rectangle 8">
            <a:extLst>
              <a:ext uri="{FF2B5EF4-FFF2-40B4-BE49-F238E27FC236}">
                <a16:creationId xmlns:a16="http://schemas.microsoft.com/office/drawing/2014/main" id="{4DC51BA7-A5A7-4A7F-A707-DBBDEA7705F3}"/>
              </a:ext>
            </a:extLst>
          </p:cNvPr>
          <p:cNvSpPr/>
          <p:nvPr userDrawn="1"/>
        </p:nvSpPr>
        <p:spPr>
          <a:xfrm>
            <a:off x="0" y="2003424"/>
            <a:ext cx="1036320" cy="18573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D23174BA-29D0-4C1A-95C9-5A86FD25E47A}"/>
              </a:ext>
            </a:extLst>
          </p:cNvPr>
          <p:cNvSpPr/>
          <p:nvPr userDrawn="1"/>
        </p:nvSpPr>
        <p:spPr>
          <a:xfrm>
            <a:off x="5458983" y="377398"/>
            <a:ext cx="571384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8D4C0741-442A-4788-81DA-4F081D559C5A}" type="datetime1">
              <a:rPr lang="en-US" noProof="0" smtClean="0"/>
              <a:t>6/30/2021</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5" name="Rectangle 4">
            <a:extLst>
              <a:ext uri="{FF2B5EF4-FFF2-40B4-BE49-F238E27FC236}">
                <a16:creationId xmlns:a16="http://schemas.microsoft.com/office/drawing/2014/main" id="{6BC7DA98-7B92-4F45-80F8-1AEF72A601CF}"/>
              </a:ext>
            </a:extLst>
          </p:cNvPr>
          <p:cNvSpPr/>
          <p:nvPr userDrawn="1"/>
        </p:nvSpPr>
        <p:spPr>
          <a:xfrm>
            <a:off x="1078230" y="2003423"/>
            <a:ext cx="3576082" cy="185737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1092200" y="1885125"/>
            <a:ext cx="3314700" cy="2093975"/>
          </a:xfrm>
        </p:spPr>
        <p:txBody>
          <a:bodyPr anchor="ctr">
            <a:normAutofit/>
          </a:bodyPr>
          <a:lstStyle>
            <a:lvl1pPr>
              <a:lnSpc>
                <a:spcPct val="90000"/>
              </a:lnSpc>
              <a:defRPr sz="4400" b="1">
                <a:solidFill>
                  <a:srgbClr val="FFFFFF"/>
                </a:solidFill>
                <a:latin typeface="+mn-lt"/>
              </a:defRPr>
            </a:lvl1pPr>
          </a:lstStyle>
          <a:p>
            <a:r>
              <a:rPr lang="en-US" noProof="0"/>
              <a:t>Click to edit Master title style</a:t>
            </a:r>
          </a:p>
        </p:txBody>
      </p:sp>
      <p:sp>
        <p:nvSpPr>
          <p:cNvPr id="18" name="Rectangle 17">
            <a:extLst>
              <a:ext uri="{FF2B5EF4-FFF2-40B4-BE49-F238E27FC236}">
                <a16:creationId xmlns:a16="http://schemas.microsoft.com/office/drawing/2014/main" id="{DF96815B-4256-4CE0-9FCF-3A2967CF5792}"/>
              </a:ext>
            </a:extLst>
          </p:cNvPr>
          <p:cNvSpPr/>
          <p:nvPr userDrawn="1"/>
        </p:nvSpPr>
        <p:spPr>
          <a:xfrm>
            <a:off x="1092200" y="993775"/>
            <a:ext cx="1036320" cy="936626"/>
          </a:xfrm>
          <a:prstGeom prst="rect">
            <a:avLst/>
          </a:prstGeom>
          <a:solidFill>
            <a:schemeClr val="tx2">
              <a:lumMod val="20000"/>
              <a:lumOff val="80000"/>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812829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Content with Caption">
    <p:spTree>
      <p:nvGrpSpPr>
        <p:cNvPr id="1" name=""/>
        <p:cNvGrpSpPr/>
        <p:nvPr/>
      </p:nvGrpSpPr>
      <p:grpSpPr>
        <a:xfrm>
          <a:off x="0" y="0"/>
          <a:ext cx="0" cy="0"/>
          <a:chOff x="0" y="0"/>
          <a:chExt cx="0" cy="0"/>
        </a:xfrm>
      </p:grpSpPr>
      <p:sp>
        <p:nvSpPr>
          <p:cNvPr id="18" name="Picture Placeholder 9">
            <a:extLst>
              <a:ext uri="{FF2B5EF4-FFF2-40B4-BE49-F238E27FC236}">
                <a16:creationId xmlns:a16="http://schemas.microsoft.com/office/drawing/2014/main" id="{4F173117-1383-4956-B947-1EA7A51D0D4A}"/>
              </a:ext>
            </a:extLst>
          </p:cNvPr>
          <p:cNvSpPr>
            <a:spLocks noGrp="1"/>
          </p:cNvSpPr>
          <p:nvPr>
            <p:ph type="pic" sz="quarter" idx="13"/>
          </p:nvPr>
        </p:nvSpPr>
        <p:spPr>
          <a:xfrm>
            <a:off x="0" y="0"/>
            <a:ext cx="4654296" cy="5864225"/>
          </a:xfrm>
        </p:spPr>
        <p:txBody>
          <a:bodyPr/>
          <a:lstStyle>
            <a:lvl1pPr>
              <a:defRPr>
                <a:solidFill>
                  <a:schemeClr val="bg1"/>
                </a:solidFill>
              </a:defRPr>
            </a:lvl1pPr>
          </a:lstStyle>
          <a:p>
            <a:r>
              <a:rPr lang="en-US" noProof="0"/>
              <a:t>Click icon to add picture</a:t>
            </a:r>
            <a:endParaRPr lang="en-US" noProof="0" dirty="0"/>
          </a:p>
        </p:txBody>
      </p:sp>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 name="Content Placeholder 2"/>
          <p:cNvSpPr>
            <a:spLocks noGrp="1"/>
          </p:cNvSpPr>
          <p:nvPr>
            <p:ph idx="1"/>
          </p:nvPr>
        </p:nvSpPr>
        <p:spPr>
          <a:xfrm>
            <a:off x="5458984" y="497808"/>
            <a:ext cx="5713841" cy="4868609"/>
          </a:xfrm>
        </p:spPr>
        <p:txBody>
          <a:bodyPr anchor="ct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470BDB9F-6784-464D-8ED7-29E60E2B21A9}" type="datetime1">
              <a:rPr lang="en-US" noProof="0" smtClean="0"/>
              <a:t>6/30/2021</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2" name="Title 1"/>
          <p:cNvSpPr>
            <a:spLocks noGrp="1"/>
          </p:cNvSpPr>
          <p:nvPr>
            <p:ph type="title"/>
          </p:nvPr>
        </p:nvSpPr>
        <p:spPr>
          <a:xfrm>
            <a:off x="1092200" y="1885125"/>
            <a:ext cx="3068833" cy="2093975"/>
          </a:xfrm>
        </p:spPr>
        <p:txBody>
          <a:bodyPr anchor="ctr">
            <a:normAutofit/>
          </a:bodyPr>
          <a:lstStyle>
            <a:lvl1pPr>
              <a:lnSpc>
                <a:spcPct val="90000"/>
              </a:lnSpc>
              <a:defRPr sz="4400" b="1" i="0">
                <a:solidFill>
                  <a:srgbClr val="FFFFFF"/>
                </a:solidFill>
                <a:latin typeface="+mn-lt"/>
              </a:defRPr>
            </a:lvl1pPr>
          </a:lstStyle>
          <a:p>
            <a:r>
              <a:rPr lang="en-US" noProof="0"/>
              <a:t>Click to edit Master title style</a:t>
            </a:r>
            <a:endParaRPr lang="en-US" noProof="0" dirty="0"/>
          </a:p>
        </p:txBody>
      </p:sp>
    </p:spTree>
    <p:extLst>
      <p:ext uri="{BB962C8B-B14F-4D97-AF65-F5344CB8AC3E}">
        <p14:creationId xmlns:p14="http://schemas.microsoft.com/office/powerpoint/2010/main" val="39543055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6_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p:cNvSpPr>
            <a:spLocks noGrp="1"/>
          </p:cNvSpPr>
          <p:nvPr>
            <p:ph type="title"/>
          </p:nvPr>
        </p:nvSpPr>
        <p:spPr>
          <a:xfrm>
            <a:off x="4984722" y="548355"/>
            <a:ext cx="6054846" cy="634336"/>
          </a:xfrm>
        </p:spPr>
        <p:txBody>
          <a:bodyPr anchor="ctr">
            <a:noAutofit/>
          </a:bodyPr>
          <a:lstStyle>
            <a:lvl1pPr>
              <a:lnSpc>
                <a:spcPct val="90000"/>
              </a:lnSpc>
              <a:defRPr sz="3600" b="1" i="0">
                <a:solidFill>
                  <a:srgbClr val="FFFFFF"/>
                </a:solidFill>
                <a:latin typeface="+mn-lt"/>
              </a:defRPr>
            </a:lvl1pPr>
          </a:lstStyle>
          <a:p>
            <a:r>
              <a:rPr lang="en-US" noProof="0"/>
              <a:t>Click to edit Master title style</a:t>
            </a:r>
          </a:p>
        </p:txBody>
      </p:sp>
      <p:sp>
        <p:nvSpPr>
          <p:cNvPr id="3" name="Content Placeholder 2"/>
          <p:cNvSpPr>
            <a:spLocks noGrp="1"/>
          </p:cNvSpPr>
          <p:nvPr>
            <p:ph idx="1"/>
          </p:nvPr>
        </p:nvSpPr>
        <p:spPr>
          <a:xfrm>
            <a:off x="5100833" y="1611313"/>
            <a:ext cx="6072099" cy="3755104"/>
          </a:xfrm>
        </p:spPr>
        <p:txBody>
          <a:bodyPr anchor="t">
            <a:normAutofit/>
          </a:bodyPr>
          <a:lstStyle>
            <a:lvl1pPr>
              <a:defRPr sz="2400"/>
            </a:lvl1pPr>
            <a:lvl2pPr>
              <a:defRPr sz="2000"/>
            </a:lvl2pPr>
            <a:lvl3pPr>
              <a:defRPr sz="16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6DA3ABBD-A00D-4624-9D57-736F5DDBFABC}" type="datetime1">
              <a:rPr lang="en-US" noProof="0" smtClean="0"/>
              <a:t>6/30/2021</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8" name="Picture Placeholder 9">
            <a:extLst>
              <a:ext uri="{FF2B5EF4-FFF2-40B4-BE49-F238E27FC236}">
                <a16:creationId xmlns:a16="http://schemas.microsoft.com/office/drawing/2014/main" id="{4F173117-1383-4956-B947-1EA7A51D0D4A}"/>
              </a:ext>
            </a:extLst>
          </p:cNvPr>
          <p:cNvSpPr>
            <a:spLocks noGrp="1"/>
          </p:cNvSpPr>
          <p:nvPr>
            <p:ph type="pic" sz="quarter" idx="13"/>
          </p:nvPr>
        </p:nvSpPr>
        <p:spPr>
          <a:xfrm>
            <a:off x="0" y="0"/>
            <a:ext cx="4654296" cy="5864225"/>
          </a:xfrm>
        </p:spPr>
        <p:txBody>
          <a:bodyPr/>
          <a:lstStyle>
            <a:lvl1pPr>
              <a:defRPr>
                <a:solidFill>
                  <a:schemeClr val="tx1">
                    <a:lumMod val="75000"/>
                    <a:lumOff val="25000"/>
                  </a:schemeClr>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17510465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7_Content with Caption">
    <p:spTree>
      <p:nvGrpSpPr>
        <p:cNvPr id="1" name=""/>
        <p:cNvGrpSpPr/>
        <p:nvPr/>
      </p:nvGrpSpPr>
      <p:grpSpPr>
        <a:xfrm>
          <a:off x="0" y="0"/>
          <a:ext cx="0" cy="0"/>
          <a:chOff x="0" y="0"/>
          <a:chExt cx="0" cy="0"/>
        </a:xfrm>
      </p:grpSpPr>
      <p:sp>
        <p:nvSpPr>
          <p:cNvPr id="18" name="Picture Placeholder 9">
            <a:extLst>
              <a:ext uri="{FF2B5EF4-FFF2-40B4-BE49-F238E27FC236}">
                <a16:creationId xmlns:a16="http://schemas.microsoft.com/office/drawing/2014/main" id="{4F173117-1383-4956-B947-1EA7A51D0D4A}"/>
              </a:ext>
            </a:extLst>
          </p:cNvPr>
          <p:cNvSpPr>
            <a:spLocks noGrp="1"/>
          </p:cNvSpPr>
          <p:nvPr>
            <p:ph type="pic" sz="quarter" idx="13"/>
          </p:nvPr>
        </p:nvSpPr>
        <p:spPr>
          <a:xfrm>
            <a:off x="0" y="0"/>
            <a:ext cx="12192000" cy="3541486"/>
          </a:xfrm>
        </p:spPr>
        <p:txBody>
          <a:bodyPr/>
          <a:lstStyle>
            <a:lvl1pPr>
              <a:defRPr>
                <a:solidFill>
                  <a:schemeClr val="tx1">
                    <a:lumMod val="75000"/>
                    <a:lumOff val="25000"/>
                  </a:schemeClr>
                </a:solidFill>
              </a:defRPr>
            </a:lvl1pPr>
          </a:lstStyle>
          <a:p>
            <a:r>
              <a:rPr lang="en-US" noProof="0"/>
              <a:t>Click icon to add picture</a:t>
            </a:r>
            <a:endParaRPr lang="en-US" noProof="0" dirty="0"/>
          </a:p>
        </p:txBody>
      </p:sp>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p:cNvSpPr>
            <a:spLocks noGrp="1"/>
          </p:cNvSpPr>
          <p:nvPr>
            <p:ph type="title"/>
          </p:nvPr>
        </p:nvSpPr>
        <p:spPr>
          <a:xfrm>
            <a:off x="3068577" y="880375"/>
            <a:ext cx="6054846" cy="634336"/>
          </a:xfrm>
        </p:spPr>
        <p:txBody>
          <a:bodyPr anchor="ctr">
            <a:noAutofit/>
          </a:bodyPr>
          <a:lstStyle>
            <a:lvl1pPr algn="ctr">
              <a:lnSpc>
                <a:spcPct val="90000"/>
              </a:lnSpc>
              <a:defRPr sz="3600" b="1" i="0">
                <a:solidFill>
                  <a:schemeClr val="tx1">
                    <a:lumMod val="75000"/>
                    <a:lumOff val="25000"/>
                  </a:schemeClr>
                </a:solidFill>
                <a:latin typeface="+mn-lt"/>
              </a:defRPr>
            </a:lvl1pPr>
          </a:lstStyle>
          <a:p>
            <a:r>
              <a:rPr lang="en-US" noProof="0"/>
              <a:t>Click to edit Master title style</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E6BF20AA-C418-460A-B9CF-8F3DD94C436D}" type="datetime1">
              <a:rPr lang="en-US" noProof="0" smtClean="0"/>
              <a:t>6/30/2021</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9" name="Rectangle 18">
            <a:extLst>
              <a:ext uri="{FF2B5EF4-FFF2-40B4-BE49-F238E27FC236}">
                <a16:creationId xmlns:a16="http://schemas.microsoft.com/office/drawing/2014/main" id="{AF446475-024F-4C71-99D3-501468ACAD11}"/>
              </a:ext>
            </a:extLst>
          </p:cNvPr>
          <p:cNvSpPr/>
          <p:nvPr userDrawn="1"/>
        </p:nvSpPr>
        <p:spPr>
          <a:xfrm>
            <a:off x="5577840" y="0"/>
            <a:ext cx="1036320"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7676028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_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4" name="Rectangle 3">
            <a:extLst>
              <a:ext uri="{FF2B5EF4-FFF2-40B4-BE49-F238E27FC236}">
                <a16:creationId xmlns:a16="http://schemas.microsoft.com/office/drawing/2014/main" id="{648F6D61-9E88-4632-A0A8-CB2E0CC5DEAF}"/>
              </a:ext>
            </a:extLst>
          </p:cNvPr>
          <p:cNvSpPr/>
          <p:nvPr userDrawn="1"/>
        </p:nvSpPr>
        <p:spPr>
          <a:xfrm>
            <a:off x="4654312" y="507333"/>
            <a:ext cx="7537688" cy="48495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16D90D66-BCB9-4229-A829-628874352AC0}"/>
              </a:ext>
            </a:extLst>
          </p:cNvPr>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2200" y="1885125"/>
            <a:ext cx="3068833" cy="2093975"/>
          </a:xfrm>
        </p:spPr>
        <p:txBody>
          <a:bodyPr anchor="ctr">
            <a:normAutofit/>
          </a:bodyPr>
          <a:lstStyle>
            <a:lvl1pPr>
              <a:lnSpc>
                <a:spcPct val="90000"/>
              </a:lnSpc>
              <a:defRPr sz="4400" b="1" i="0">
                <a:solidFill>
                  <a:srgbClr val="FFFFFF"/>
                </a:solidFill>
                <a:latin typeface="+mn-lt"/>
              </a:defRPr>
            </a:lvl1pPr>
          </a:lstStyle>
          <a:p>
            <a:r>
              <a:rPr lang="en-US" noProof="0"/>
              <a:t>Click to edit Master title style</a:t>
            </a:r>
          </a:p>
        </p:txBody>
      </p:sp>
      <p:sp>
        <p:nvSpPr>
          <p:cNvPr id="3" name="Content Placeholder 2"/>
          <p:cNvSpPr>
            <a:spLocks noGrp="1"/>
          </p:cNvSpPr>
          <p:nvPr>
            <p:ph idx="1"/>
          </p:nvPr>
        </p:nvSpPr>
        <p:spPr>
          <a:xfrm>
            <a:off x="6473373" y="943430"/>
            <a:ext cx="4699452" cy="3977366"/>
          </a:xfrm>
        </p:spPr>
        <p:txBody>
          <a:bodyPr anchor="ctr">
            <a:normAutofit/>
          </a:bodyPr>
          <a:lstStyle>
            <a:lvl1pPr>
              <a:defRPr sz="2400"/>
            </a:lvl1pPr>
            <a:lvl2pPr>
              <a:defRPr sz="2000"/>
            </a:lvl2pPr>
            <a:lvl3pPr>
              <a:defRPr sz="16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063F5CE0-F8B8-4EAA-822E-6451047E7D5F}" type="datetime1">
              <a:rPr lang="en-US" noProof="0" smtClean="0"/>
              <a:t>6/30/2021</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20" name="Rectangle 19">
            <a:extLst>
              <a:ext uri="{FF2B5EF4-FFF2-40B4-BE49-F238E27FC236}">
                <a16:creationId xmlns:a16="http://schemas.microsoft.com/office/drawing/2014/main" id="{EF73BF96-A07C-4AAA-A37F-65151BD22A70}"/>
              </a:ext>
            </a:extLst>
          </p:cNvPr>
          <p:cNvSpPr/>
          <p:nvPr userDrawn="1"/>
        </p:nvSpPr>
        <p:spPr>
          <a:xfrm>
            <a:off x="4370251" y="2322780"/>
            <a:ext cx="1348378" cy="1218664"/>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0127715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4_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4" name="Rectangle 3">
            <a:extLst>
              <a:ext uri="{FF2B5EF4-FFF2-40B4-BE49-F238E27FC236}">
                <a16:creationId xmlns:a16="http://schemas.microsoft.com/office/drawing/2014/main" id="{648F6D61-9E88-4632-A0A8-CB2E0CC5DEAF}"/>
              </a:ext>
            </a:extLst>
          </p:cNvPr>
          <p:cNvSpPr/>
          <p:nvPr userDrawn="1"/>
        </p:nvSpPr>
        <p:spPr>
          <a:xfrm>
            <a:off x="4654312" y="507333"/>
            <a:ext cx="7537688" cy="48495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16D90D66-BCB9-4229-A829-628874352AC0}"/>
              </a:ext>
            </a:extLst>
          </p:cNvPr>
          <p:cNvSpPr/>
          <p:nvPr userDrawn="1"/>
        </p:nvSpPr>
        <p:spPr>
          <a:xfrm>
            <a:off x="16" y="0"/>
            <a:ext cx="4654296" cy="58642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2200" y="1885125"/>
            <a:ext cx="3068833" cy="2093975"/>
          </a:xfrm>
        </p:spPr>
        <p:txBody>
          <a:bodyPr anchor="ctr">
            <a:normAutofit/>
          </a:bodyPr>
          <a:lstStyle>
            <a:lvl1pPr>
              <a:lnSpc>
                <a:spcPct val="90000"/>
              </a:lnSpc>
              <a:defRPr sz="4400" b="1" i="0">
                <a:solidFill>
                  <a:srgbClr val="FFFFFF"/>
                </a:solidFill>
                <a:latin typeface="+mn-lt"/>
              </a:defRPr>
            </a:lvl1pPr>
          </a:lstStyle>
          <a:p>
            <a:r>
              <a:rPr lang="en-US" noProof="0"/>
              <a:t>Click to edit Master title style</a:t>
            </a:r>
          </a:p>
        </p:txBody>
      </p:sp>
      <p:sp>
        <p:nvSpPr>
          <p:cNvPr id="3" name="Content Placeholder 2"/>
          <p:cNvSpPr>
            <a:spLocks noGrp="1"/>
          </p:cNvSpPr>
          <p:nvPr>
            <p:ph idx="1"/>
          </p:nvPr>
        </p:nvSpPr>
        <p:spPr>
          <a:xfrm>
            <a:off x="6518529" y="943430"/>
            <a:ext cx="4654296" cy="3977366"/>
          </a:xfrm>
        </p:spPr>
        <p:txBody>
          <a:bodyPr anchor="ctr">
            <a:normAutofit/>
          </a:bodyPr>
          <a:lstStyle>
            <a:lvl1pPr>
              <a:defRPr sz="2400"/>
            </a:lvl1pPr>
            <a:lvl2pPr>
              <a:defRPr sz="2000"/>
            </a:lvl2pPr>
            <a:lvl3pPr>
              <a:defRPr sz="16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21F8AE65-7CE3-49A8-B2CC-A5A64E5730FA}" type="datetime1">
              <a:rPr lang="en-US" noProof="0" smtClean="0"/>
              <a:t>6/30/2021</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8" name="Rectangle 17">
            <a:extLst>
              <a:ext uri="{FF2B5EF4-FFF2-40B4-BE49-F238E27FC236}">
                <a16:creationId xmlns:a16="http://schemas.microsoft.com/office/drawing/2014/main" id="{6127F28F-6C7B-471B-9839-EF88426C1976}"/>
              </a:ext>
            </a:extLst>
          </p:cNvPr>
          <p:cNvSpPr/>
          <p:nvPr userDrawn="1"/>
        </p:nvSpPr>
        <p:spPr>
          <a:xfrm>
            <a:off x="4370251" y="2322780"/>
            <a:ext cx="1348378" cy="121866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986162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solidFill>
        </p:spPr>
        <p:txBody>
          <a:bodyPr lIns="457200" tIns="457200" anchor="t">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p:cNvSpPr>
            <a:spLocks noGrp="1"/>
          </p:cNvSpPr>
          <p:nvPr>
            <p:ph type="title"/>
          </p:nvPr>
        </p:nvSpPr>
        <p:spPr>
          <a:xfrm>
            <a:off x="1097279" y="4799362"/>
            <a:ext cx="10113645" cy="743682"/>
          </a:xfrm>
        </p:spPr>
        <p:txBody>
          <a:bodyPr tIns="0" bIns="0" anchor="b">
            <a:noAutofit/>
          </a:bodyPr>
          <a:lstStyle>
            <a:lvl1pPr algn="ctr">
              <a:defRPr sz="4400" b="1">
                <a:solidFill>
                  <a:srgbClr val="FFFFFF"/>
                </a:solidFill>
              </a:defRPr>
            </a:lvl1pPr>
          </a:lstStyle>
          <a:p>
            <a:r>
              <a:rPr lang="en-US" noProof="0"/>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B5046700-360D-4474-9946-7580E8968658}" type="datetime1">
              <a:rPr lang="en-US" noProof="0" smtClean="0"/>
              <a:t>6/30/2021</a:t>
            </a:fld>
            <a:endParaRPr lang="en-US" noProof="0" dirty="0"/>
          </a:p>
        </p:txBody>
      </p:sp>
      <p:sp>
        <p:nvSpPr>
          <p:cNvPr id="6" name="Footer Placeholder 5"/>
          <p:cNvSpPr>
            <a:spLocks noGrp="1"/>
          </p:cNvSpPr>
          <p:nvPr>
            <p:ph type="ftr" sz="quarter" idx="11"/>
          </p:nvPr>
        </p:nvSpPr>
        <p:spPr>
          <a:xfrm>
            <a:off x="1097279" y="6446838"/>
            <a:ext cx="6818262" cy="365125"/>
          </a:xfrm>
        </p:spPr>
        <p:txBody>
          <a:bodyPr/>
          <a:lstStyle>
            <a:lvl1pPr>
              <a:defRPr>
                <a:solidFill>
                  <a:schemeClr val="bg1"/>
                </a:solidFill>
              </a:defRPr>
            </a:lvl1pPr>
          </a:lstStyle>
          <a:p>
            <a:r>
              <a:rPr lang="en-US" noProof="0" dirty="0"/>
              <a:t>Footer</a:t>
            </a: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3A98EE3D-8CD1-4C3F-BD1C-C98C9596463C}" type="slidenum">
              <a:rPr lang="en-US" noProof="0" smtClean="0"/>
              <a:pPr/>
              <a:t>‹#›</a:t>
            </a:fld>
            <a:endParaRPr lang="en-US" noProof="0" dirty="0"/>
          </a:p>
        </p:txBody>
      </p:sp>
      <p:sp>
        <p:nvSpPr>
          <p:cNvPr id="9" name="Rectangle 8">
            <a:extLst>
              <a:ext uri="{FF2B5EF4-FFF2-40B4-BE49-F238E27FC236}">
                <a16:creationId xmlns:a16="http://schemas.microsoft.com/office/drawing/2014/main" id="{B4A4DE4A-F8EF-47D5-8C37-A9021C2BB6A3}"/>
              </a:ext>
            </a:extLst>
          </p:cNvPr>
          <p:cNvSpPr/>
          <p:nvPr userDrawn="1"/>
        </p:nvSpPr>
        <p:spPr>
          <a:xfrm>
            <a:off x="3536950" y="4535901"/>
            <a:ext cx="5118100" cy="1256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5986956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42F667F3-A942-43B7-9681-6435F4941075}" type="datetime1">
              <a:rPr lang="en-US" smtClean="0"/>
              <a:t>6/30/2021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dirty="0"/>
              <a:t>Footer</a:t>
            </a:r>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56040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3" name="Parallélogramme 14">
            <a:extLst>
              <a:ext uri="{FF2B5EF4-FFF2-40B4-BE49-F238E27FC236}">
                <a16:creationId xmlns:a16="http://schemas.microsoft.com/office/drawing/2014/main" id="{F5AA8A10-E19C-430B-9D5D-8D12F92BFEC5}"/>
              </a:ext>
            </a:extLst>
          </p:cNvPr>
          <p:cNvSpPr/>
          <p:nvPr userDrawn="1"/>
        </p:nvSpPr>
        <p:spPr>
          <a:xfrm>
            <a:off x="7972121"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2" name="Rectangle 11">
            <a:extLst>
              <a:ext uri="{FF2B5EF4-FFF2-40B4-BE49-F238E27FC236}">
                <a16:creationId xmlns:a16="http://schemas.microsoft.com/office/drawing/2014/main" id="{A7C93D4F-3003-4D58-9AFB-356A0F800F42}"/>
              </a:ext>
            </a:extLst>
          </p:cNvPr>
          <p:cNvSpPr/>
          <p:nvPr userDrawn="1"/>
        </p:nvSpPr>
        <p:spPr>
          <a:xfrm>
            <a:off x="6394450" y="0"/>
            <a:ext cx="15392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666C8650-8C82-4FB0-9266-0148B376A8CE}" type="datetime1">
              <a:rPr lang="en-US" noProof="0" smtClean="0"/>
              <a:t>6/30/2021</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noProof="0" dirty="0"/>
              <a:t>Footer</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0" name="Picture Placeholder 9">
            <a:extLst>
              <a:ext uri="{FF2B5EF4-FFF2-40B4-BE49-F238E27FC236}">
                <a16:creationId xmlns:a16="http://schemas.microsoft.com/office/drawing/2014/main" id="{86028FDE-6655-4B55-B3B4-5B366034E8A8}"/>
              </a:ext>
            </a:extLst>
          </p:cNvPr>
          <p:cNvSpPr>
            <a:spLocks noGrp="1"/>
          </p:cNvSpPr>
          <p:nvPr>
            <p:ph type="pic" sz="quarter" idx="13"/>
          </p:nvPr>
        </p:nvSpPr>
        <p:spPr>
          <a:xfrm>
            <a:off x="0" y="0"/>
            <a:ext cx="6311900" cy="6858000"/>
          </a:xfrm>
        </p:spPr>
        <p:txBody>
          <a:bodyPr/>
          <a:lstStyle/>
          <a:p>
            <a:r>
              <a:rPr lang="en-US" noProof="0"/>
              <a:t>Click icon to add picture</a:t>
            </a:r>
            <a:endParaRPr lang="en-US" noProof="0" dirty="0"/>
          </a:p>
        </p:txBody>
      </p:sp>
      <p:sp>
        <p:nvSpPr>
          <p:cNvPr id="2" name="Title 1"/>
          <p:cNvSpPr>
            <a:spLocks noGrp="1"/>
          </p:cNvSpPr>
          <p:nvPr>
            <p:ph type="ctrTitle"/>
          </p:nvPr>
        </p:nvSpPr>
        <p:spPr>
          <a:xfrm>
            <a:off x="6629400" y="758952"/>
            <a:ext cx="4526280" cy="3227514"/>
          </a:xfrm>
        </p:spPr>
        <p:txBody>
          <a:bodyPr anchor="b">
            <a:normAutofit/>
          </a:bodyPr>
          <a:lstStyle>
            <a:lvl1pPr algn="l">
              <a:lnSpc>
                <a:spcPct val="90000"/>
              </a:lnSpc>
              <a:defRPr sz="6000" b="1" spc="-50" baseline="0">
                <a:solidFill>
                  <a:schemeClr val="accent1"/>
                </a:solidFill>
                <a:latin typeface="+mn-lt"/>
              </a:defRPr>
            </a:lvl1pPr>
          </a:lstStyle>
          <a:p>
            <a:r>
              <a:rPr lang="en-US" noProof="0"/>
              <a:t>Click to edit Master title style</a:t>
            </a:r>
          </a:p>
        </p:txBody>
      </p:sp>
      <p:sp>
        <p:nvSpPr>
          <p:cNvPr id="3" name="Subtitle 2"/>
          <p:cNvSpPr>
            <a:spLocks noGrp="1"/>
          </p:cNvSpPr>
          <p:nvPr>
            <p:ph type="subTitle" idx="1"/>
          </p:nvPr>
        </p:nvSpPr>
        <p:spPr>
          <a:xfrm>
            <a:off x="6632171" y="4508500"/>
            <a:ext cx="4526280" cy="1279652"/>
          </a:xfrm>
        </p:spPr>
        <p:txBody>
          <a:bodyPr lIns="91440" rIns="91440">
            <a:normAutofit/>
          </a:bodyPr>
          <a:lstStyle>
            <a:lvl1pPr marL="0" indent="0" algn="l">
              <a:buNone/>
              <a:defRPr sz="2400" cap="all" spc="200" baseline="0">
                <a:solidFill>
                  <a:schemeClr val="tx1">
                    <a:lumMod val="75000"/>
                    <a:lumOff val="25000"/>
                  </a:schemeClr>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11" name="Rectangle 10">
            <a:extLst>
              <a:ext uri="{FF2B5EF4-FFF2-40B4-BE49-F238E27FC236}">
                <a16:creationId xmlns:a16="http://schemas.microsoft.com/office/drawing/2014/main" id="{6D3E1BBA-670B-4CAE-B839-50ADB23DDBC6}"/>
              </a:ext>
            </a:extLst>
          </p:cNvPr>
          <p:cNvSpPr/>
          <p:nvPr userDrawn="1"/>
        </p:nvSpPr>
        <p:spPr>
          <a:xfrm>
            <a:off x="6311900" y="0"/>
            <a:ext cx="15392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663938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1346200"/>
            <a:ext cx="2448033" cy="4530725"/>
          </a:xfrm>
        </p:spPr>
        <p:txBody>
          <a:bodyPr vert="eaVert"/>
          <a:lstStyle/>
          <a:p>
            <a:r>
              <a:rPr lang="en-US" noProof="0"/>
              <a:t>Click to edit Master title style</a:t>
            </a:r>
          </a:p>
        </p:txBody>
      </p:sp>
      <p:sp>
        <p:nvSpPr>
          <p:cNvPr id="3" name="Vertical Text Placeholder 2"/>
          <p:cNvSpPr>
            <a:spLocks noGrp="1"/>
          </p:cNvSpPr>
          <p:nvPr>
            <p:ph type="body" orient="vert" idx="1"/>
          </p:nvPr>
        </p:nvSpPr>
        <p:spPr>
          <a:xfrm>
            <a:off x="1092200" y="1346200"/>
            <a:ext cx="7480300" cy="4530723"/>
          </a:xfrm>
        </p:spPr>
        <p:txBody>
          <a:bodyPr vert="eaVert" lIns="45720" tIns="0" rIns="4572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5D576BB9-001A-4B59-8C51-603E71AE3226}" type="datetime1">
              <a:rPr lang="en-US" noProof="0" smtClean="0"/>
              <a:t>6/30/2021</a:t>
            </a:fld>
            <a:endParaRPr lang="en-US" noProof="0"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noProof="0" dirty="0"/>
              <a:t>Footer</a:t>
            </a:r>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4" name="Rectangle 13">
            <a:extLst>
              <a:ext uri="{FF2B5EF4-FFF2-40B4-BE49-F238E27FC236}">
                <a16:creationId xmlns:a16="http://schemas.microsoft.com/office/drawing/2014/main" id="{6B443CC6-CDCA-4595-ADAE-DCB961FF1A8E}"/>
              </a:ext>
            </a:extLst>
          </p:cNvPr>
          <p:cNvSpPr/>
          <p:nvPr userDrawn="1"/>
        </p:nvSpPr>
        <p:spPr>
          <a:xfrm rot="16200000">
            <a:off x="8871481" y="-146580"/>
            <a:ext cx="1036320" cy="13294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40687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1529DE01-3159-42E8-9946-B3F7564EBC72}" type="datetime1">
              <a:rPr lang="en-US" smtClean="0"/>
              <a:t>6/30/2021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Footer</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18278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15" name="Parallélogramme 14">
            <a:extLst>
              <a:ext uri="{FF2B5EF4-FFF2-40B4-BE49-F238E27FC236}">
                <a16:creationId xmlns:a16="http://schemas.microsoft.com/office/drawing/2014/main" id="{98B82A56-7790-48EC-983D-AB8F703699B2}"/>
              </a:ext>
            </a:extLst>
          </p:cNvPr>
          <p:cNvSpPr/>
          <p:nvPr userDrawn="1"/>
        </p:nvSpPr>
        <p:spPr>
          <a:xfrm>
            <a:off x="7972121"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lvl1pPr>
              <a:defRPr>
                <a:solidFill>
                  <a:schemeClr val="tx1">
                    <a:lumMod val="75000"/>
                    <a:lumOff val="25000"/>
                  </a:schemeClr>
                </a:solidFill>
              </a:defRPr>
            </a:lvl1pPr>
          </a:lstStyle>
          <a:p>
            <a:fld id="{1A1FC6A6-F894-471F-8AA4-AE4112290279}" type="datetime1">
              <a:rPr lang="en-US" noProof="0" smtClean="0"/>
              <a:t>6/30/2021</a:t>
            </a:fld>
            <a:endParaRPr lang="en-US" noProof="0"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noProof="0" dirty="0"/>
              <a:t>Footer</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2" name="Picture Placeholder 9">
            <a:extLst>
              <a:ext uri="{FF2B5EF4-FFF2-40B4-BE49-F238E27FC236}">
                <a16:creationId xmlns:a16="http://schemas.microsoft.com/office/drawing/2014/main" id="{E76B772A-7600-4ECE-B5A2-34827D4C7103}"/>
              </a:ext>
            </a:extLst>
          </p:cNvPr>
          <p:cNvSpPr>
            <a:spLocks noGrp="1"/>
          </p:cNvSpPr>
          <p:nvPr>
            <p:ph type="pic" sz="quarter" idx="13"/>
          </p:nvPr>
        </p:nvSpPr>
        <p:spPr>
          <a:xfrm>
            <a:off x="0" y="0"/>
            <a:ext cx="6311900" cy="6858000"/>
          </a:xfrm>
        </p:spPr>
        <p:txBody>
          <a:bodyPr/>
          <a:lstStyle/>
          <a:p>
            <a:r>
              <a:rPr lang="en-US" noProof="0"/>
              <a:t>Click icon to add picture</a:t>
            </a:r>
            <a:endParaRPr lang="en-US" noProof="0" dirty="0"/>
          </a:p>
        </p:txBody>
      </p:sp>
      <p:sp>
        <p:nvSpPr>
          <p:cNvPr id="13" name="Rectangle 12">
            <a:extLst>
              <a:ext uri="{FF2B5EF4-FFF2-40B4-BE49-F238E27FC236}">
                <a16:creationId xmlns:a16="http://schemas.microsoft.com/office/drawing/2014/main" id="{33820398-8D1F-4543-ABA0-7A67C38769B3}"/>
              </a:ext>
            </a:extLst>
          </p:cNvPr>
          <p:cNvSpPr/>
          <p:nvPr userDrawn="1"/>
        </p:nvSpPr>
        <p:spPr>
          <a:xfrm>
            <a:off x="2451099" y="3568700"/>
            <a:ext cx="8721725" cy="23082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400" noProof="0" dirty="0"/>
          </a:p>
        </p:txBody>
      </p:sp>
      <p:sp>
        <p:nvSpPr>
          <p:cNvPr id="2" name="Title 1"/>
          <p:cNvSpPr>
            <a:spLocks noGrp="1"/>
          </p:cNvSpPr>
          <p:nvPr>
            <p:ph type="title"/>
          </p:nvPr>
        </p:nvSpPr>
        <p:spPr>
          <a:xfrm>
            <a:off x="2641599" y="3746500"/>
            <a:ext cx="8331202" cy="1308100"/>
          </a:xfrm>
        </p:spPr>
        <p:txBody>
          <a:bodyPr anchor="b" anchorCtr="0">
            <a:noAutofit/>
          </a:bodyPr>
          <a:lstStyle>
            <a:lvl1pPr>
              <a:lnSpc>
                <a:spcPct val="90000"/>
              </a:lnSpc>
              <a:defRPr sz="4800" b="1">
                <a:solidFill>
                  <a:schemeClr val="bg1"/>
                </a:solidFill>
                <a:latin typeface="+mn-lt"/>
              </a:defRPr>
            </a:lvl1pPr>
          </a:lstStyle>
          <a:p>
            <a:r>
              <a:rPr lang="en-US" noProof="0"/>
              <a:t>Click to edit Master title style</a:t>
            </a:r>
          </a:p>
        </p:txBody>
      </p:sp>
      <p:sp>
        <p:nvSpPr>
          <p:cNvPr id="3" name="Text Placeholder 2"/>
          <p:cNvSpPr>
            <a:spLocks noGrp="1"/>
          </p:cNvSpPr>
          <p:nvPr>
            <p:ph type="body" idx="1"/>
          </p:nvPr>
        </p:nvSpPr>
        <p:spPr>
          <a:xfrm>
            <a:off x="2641600" y="5219700"/>
            <a:ext cx="8331201" cy="586740"/>
          </a:xfrm>
        </p:spPr>
        <p:txBody>
          <a:bodyPr lIns="91440" rIns="91440" anchor="t" anchorCtr="0">
            <a:normAutofit/>
          </a:bodyPr>
          <a:lstStyle>
            <a:lvl1pPr marL="0" indent="0">
              <a:buNone/>
              <a:defRPr sz="2400" cap="all" spc="200" baseline="0">
                <a:solidFill>
                  <a:schemeClr val="bg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14" name="Rectangle 13">
            <a:extLst>
              <a:ext uri="{FF2B5EF4-FFF2-40B4-BE49-F238E27FC236}">
                <a16:creationId xmlns:a16="http://schemas.microsoft.com/office/drawing/2014/main" id="{45757C57-BBBA-44C6-9A4D-12F5D1E400AA}"/>
              </a:ext>
            </a:extLst>
          </p:cNvPr>
          <p:cNvSpPr/>
          <p:nvPr userDrawn="1"/>
        </p:nvSpPr>
        <p:spPr>
          <a:xfrm>
            <a:off x="3752850" y="3469101"/>
            <a:ext cx="511810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596984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bg1"/>
        </a:solidFill>
        <a:effectLst/>
      </p:bgPr>
    </p:bg>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lvl1pPr>
              <a:defRPr>
                <a:solidFill>
                  <a:schemeClr val="tx1">
                    <a:lumMod val="75000"/>
                    <a:lumOff val="25000"/>
                  </a:schemeClr>
                </a:solidFill>
              </a:defRPr>
            </a:lvl1pPr>
          </a:lstStyle>
          <a:p>
            <a:fld id="{503D98FD-B63D-46E0-B974-EC5BBAC02E27}" type="datetime1">
              <a:rPr lang="en-US" noProof="0" smtClean="0"/>
              <a:t>6/30/2021</a:t>
            </a:fld>
            <a:endParaRPr lang="en-US" noProof="0"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noProof="0" dirty="0"/>
              <a:t>Footer</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2" name="Picture Placeholder 9">
            <a:extLst>
              <a:ext uri="{FF2B5EF4-FFF2-40B4-BE49-F238E27FC236}">
                <a16:creationId xmlns:a16="http://schemas.microsoft.com/office/drawing/2014/main" id="{E76B772A-7600-4ECE-B5A2-34827D4C7103}"/>
              </a:ext>
            </a:extLst>
          </p:cNvPr>
          <p:cNvSpPr>
            <a:spLocks noGrp="1"/>
          </p:cNvSpPr>
          <p:nvPr>
            <p:ph type="pic" sz="quarter" idx="13"/>
          </p:nvPr>
        </p:nvSpPr>
        <p:spPr>
          <a:xfrm>
            <a:off x="0" y="0"/>
            <a:ext cx="12192000" cy="6858000"/>
          </a:xfrm>
        </p:spPr>
        <p:txBody>
          <a:bodyPr/>
          <a:lstStyle/>
          <a:p>
            <a:r>
              <a:rPr lang="en-US" noProof="0"/>
              <a:t>Click icon to add picture</a:t>
            </a:r>
            <a:endParaRPr lang="en-US" noProof="0" dirty="0"/>
          </a:p>
        </p:txBody>
      </p:sp>
      <p:sp>
        <p:nvSpPr>
          <p:cNvPr id="13" name="Rectangle 12">
            <a:extLst>
              <a:ext uri="{FF2B5EF4-FFF2-40B4-BE49-F238E27FC236}">
                <a16:creationId xmlns:a16="http://schemas.microsoft.com/office/drawing/2014/main" id="{33820398-8D1F-4543-ABA0-7A67C38769B3}"/>
              </a:ext>
            </a:extLst>
          </p:cNvPr>
          <p:cNvSpPr/>
          <p:nvPr userDrawn="1"/>
        </p:nvSpPr>
        <p:spPr>
          <a:xfrm>
            <a:off x="1735138" y="3568700"/>
            <a:ext cx="8721725" cy="23082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400" noProof="0" dirty="0"/>
          </a:p>
        </p:txBody>
      </p:sp>
      <p:sp>
        <p:nvSpPr>
          <p:cNvPr id="2" name="Title 1"/>
          <p:cNvSpPr>
            <a:spLocks noGrp="1"/>
          </p:cNvSpPr>
          <p:nvPr>
            <p:ph type="title"/>
          </p:nvPr>
        </p:nvSpPr>
        <p:spPr>
          <a:xfrm>
            <a:off x="1930399" y="3746500"/>
            <a:ext cx="8331202" cy="1308100"/>
          </a:xfrm>
        </p:spPr>
        <p:txBody>
          <a:bodyPr anchor="b" anchorCtr="0">
            <a:noAutofit/>
          </a:bodyPr>
          <a:lstStyle>
            <a:lvl1pPr algn="ctr">
              <a:lnSpc>
                <a:spcPct val="90000"/>
              </a:lnSpc>
              <a:defRPr sz="4800" b="1">
                <a:solidFill>
                  <a:schemeClr val="bg1"/>
                </a:solidFill>
                <a:latin typeface="+mn-lt"/>
              </a:defRPr>
            </a:lvl1pPr>
          </a:lstStyle>
          <a:p>
            <a:r>
              <a:rPr lang="en-US" noProof="0"/>
              <a:t>Click to edit Master title style</a:t>
            </a:r>
          </a:p>
        </p:txBody>
      </p:sp>
      <p:sp>
        <p:nvSpPr>
          <p:cNvPr id="3" name="Text Placeholder 2"/>
          <p:cNvSpPr>
            <a:spLocks noGrp="1"/>
          </p:cNvSpPr>
          <p:nvPr>
            <p:ph type="body" idx="1"/>
          </p:nvPr>
        </p:nvSpPr>
        <p:spPr>
          <a:xfrm>
            <a:off x="1930400" y="5219700"/>
            <a:ext cx="8331201" cy="586740"/>
          </a:xfrm>
        </p:spPr>
        <p:txBody>
          <a:bodyPr lIns="91440" rIns="91440" anchor="t" anchorCtr="0">
            <a:normAutofit/>
          </a:bodyPr>
          <a:lstStyle>
            <a:lvl1pPr marL="0" indent="0" algn="ctr">
              <a:buNone/>
              <a:defRPr sz="2400" cap="all" spc="200" baseline="0">
                <a:solidFill>
                  <a:schemeClr val="bg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14" name="Rectangle 13">
            <a:extLst>
              <a:ext uri="{FF2B5EF4-FFF2-40B4-BE49-F238E27FC236}">
                <a16:creationId xmlns:a16="http://schemas.microsoft.com/office/drawing/2014/main" id="{45757C57-BBBA-44C6-9A4D-12F5D1E400AA}"/>
              </a:ext>
            </a:extLst>
          </p:cNvPr>
          <p:cNvSpPr/>
          <p:nvPr userDrawn="1"/>
        </p:nvSpPr>
        <p:spPr>
          <a:xfrm>
            <a:off x="3536950" y="3469101"/>
            <a:ext cx="511810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66489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7E74ECCD-A9BB-4C40-8999-9FDE0B2AF02D}" type="datetime1">
              <a:rPr lang="en-US" smtClean="0"/>
              <a:t>6/30/2021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Footer</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7972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Autofit/>
          </a:bodyPr>
          <a:lstStyle>
            <a:lvl1pPr marL="0" indent="0" algn="l">
              <a:buNone/>
              <a:defRPr sz="24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86731"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Autofit/>
          </a:bodyPr>
          <a:lstStyle>
            <a:lvl1pPr marL="0" indent="0">
              <a:buNone/>
              <a:defRPr sz="24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5395"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B9A11315-80A2-4A6F-99BC-2337EDBA509A}" type="datetime1">
              <a:rPr lang="en-US" smtClean="0"/>
              <a:t>6/30/2021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Footer</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95941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5323FCEE-D38D-4315-8661-B8B16CE6B114}" type="datetime1">
              <a:rPr lang="en-US" smtClean="0"/>
              <a:t>6/30/2021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Footer</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0013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Parallélogramme 14">
            <a:extLst>
              <a:ext uri="{FF2B5EF4-FFF2-40B4-BE49-F238E27FC236}">
                <a16:creationId xmlns:a16="http://schemas.microsoft.com/office/drawing/2014/main" id="{AF082EE3-41AA-4817-A1CC-C33DDB8F675F}"/>
              </a:ext>
            </a:extLst>
          </p:cNvPr>
          <p:cNvSpPr/>
          <p:nvPr userDrawn="1"/>
        </p:nvSpPr>
        <p:spPr>
          <a:xfrm>
            <a:off x="46672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lvl1pPr>
              <a:defRPr>
                <a:solidFill>
                  <a:schemeClr val="tx1">
                    <a:lumMod val="75000"/>
                    <a:lumOff val="25000"/>
                  </a:schemeClr>
                </a:solidFill>
              </a:defRPr>
            </a:lvl1pPr>
          </a:lstStyle>
          <a:p>
            <a:fld id="{27909053-E1DD-4959-BC7A-C98D3D2614DC}" type="datetime1">
              <a:rPr lang="en-US" noProof="0" smtClean="0"/>
              <a:t>6/30/2021</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noProof="0" dirty="0"/>
              <a:t>Footer</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Tree>
    <p:extLst>
      <p:ext uri="{BB962C8B-B14F-4D97-AF65-F5344CB8AC3E}">
        <p14:creationId xmlns:p14="http://schemas.microsoft.com/office/powerpoint/2010/main" val="3010507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Parallélogramme 14">
            <a:extLst>
              <a:ext uri="{FF2B5EF4-FFF2-40B4-BE49-F238E27FC236}">
                <a16:creationId xmlns:a16="http://schemas.microsoft.com/office/drawing/2014/main" id="{D20796F3-5674-4AF5-9623-575731F82E52}"/>
              </a:ext>
            </a:extLst>
          </p:cNvPr>
          <p:cNvSpPr/>
          <p:nvPr userDrawn="1"/>
        </p:nvSpPr>
        <p:spPr>
          <a:xfrm>
            <a:off x="46672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noProof="0"/>
              <a:t>Click to edit Master title style</a:t>
            </a:r>
          </a:p>
        </p:txBody>
      </p:sp>
      <p:sp>
        <p:nvSpPr>
          <p:cNvPr id="3" name="Text Placeholder 2"/>
          <p:cNvSpPr>
            <a:spLocks noGrp="1"/>
          </p:cNvSpPr>
          <p:nvPr>
            <p:ph type="body" idx="1"/>
          </p:nvPr>
        </p:nvSpPr>
        <p:spPr>
          <a:xfrm>
            <a:off x="1216548" y="2108201"/>
            <a:ext cx="10058400" cy="3760891"/>
          </a:xfrm>
          <a:prstGeom prst="rect">
            <a:avLst/>
          </a:prstGeom>
        </p:spPr>
        <p:txBody>
          <a:bodyPr vert="horz" lIns="0" tIns="45720" rIns="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6834126" y="6446838"/>
            <a:ext cx="258485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010F8E8D-DF54-49BE-BDBC-401B280C4E3C}" type="datetime1">
              <a:rPr lang="en-US" noProof="0" smtClean="0"/>
              <a:t>6/30/2021</a:t>
            </a:fld>
            <a:endParaRPr lang="en-US" noProof="0" dirty="0"/>
          </a:p>
        </p:txBody>
      </p:sp>
      <p:sp>
        <p:nvSpPr>
          <p:cNvPr id="5" name="Footer Placeholder 4"/>
          <p:cNvSpPr>
            <a:spLocks noGrp="1"/>
          </p:cNvSpPr>
          <p:nvPr>
            <p:ph type="ftr" sz="quarter" idx="3"/>
          </p:nvPr>
        </p:nvSpPr>
        <p:spPr>
          <a:xfrm>
            <a:off x="1097279" y="6446838"/>
            <a:ext cx="4846321" cy="365125"/>
          </a:xfrm>
          <a:prstGeom prst="rect">
            <a:avLst/>
          </a:prstGeom>
        </p:spPr>
        <p:txBody>
          <a:bodyPr vert="horz" lIns="91440" tIns="45720" rIns="91440" bIns="45720" rtlCol="0" anchor="ctr"/>
          <a:lstStyle>
            <a:lvl1pPr algn="l">
              <a:defRPr sz="900" cap="all" baseline="0">
                <a:solidFill>
                  <a:schemeClr val="tx1">
                    <a:lumMod val="75000"/>
                    <a:lumOff val="25000"/>
                  </a:schemeClr>
                </a:solidFill>
              </a:defRPr>
            </a:lvl1pPr>
          </a:lstStyle>
          <a:p>
            <a:r>
              <a:rPr lang="en-US" noProof="0" dirty="0"/>
              <a:t>Footer</a:t>
            </a:r>
          </a:p>
        </p:txBody>
      </p:sp>
      <p:sp>
        <p:nvSpPr>
          <p:cNvPr id="6" name="Slide Number Placeholder 5"/>
          <p:cNvSpPr>
            <a:spLocks noGrp="1"/>
          </p:cNvSpPr>
          <p:nvPr>
            <p:ph type="sldNum" sz="quarter" idx="4"/>
          </p:nvPr>
        </p:nvSpPr>
        <p:spPr>
          <a:xfrm>
            <a:off x="10375670" y="6446838"/>
            <a:ext cx="780010" cy="365125"/>
          </a:xfrm>
          <a:prstGeom prst="rect">
            <a:avLst/>
          </a:prstGeom>
        </p:spPr>
        <p:txBody>
          <a:bodyPr vert="horz" lIns="91440" tIns="45720" rIns="91440" bIns="45720" rtlCol="0" anchor="ctr"/>
          <a:lstStyle>
            <a:lvl1pPr algn="r">
              <a:defRPr sz="1050">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8" name="Rectangle 7">
            <a:extLst>
              <a:ext uri="{FF2B5EF4-FFF2-40B4-BE49-F238E27FC236}">
                <a16:creationId xmlns:a16="http://schemas.microsoft.com/office/drawing/2014/main" id="{0F25E55C-1C16-46C6-B789-A4B2BCEF8F86}"/>
              </a:ext>
            </a:extLst>
          </p:cNvPr>
          <p:cNvSpPr/>
          <p:nvPr userDrawn="1"/>
        </p:nvSpPr>
        <p:spPr>
          <a:xfrm>
            <a:off x="0" y="1011981"/>
            <a:ext cx="1036320"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690285712"/>
      </p:ext>
    </p:extLst>
  </p:cSld>
  <p:clrMap bg1="lt1" tx1="dk1" bg2="lt2" tx2="dk2" accent1="accent1" accent2="accent2" accent3="accent3" accent4="accent4" accent5="accent5" accent6="accent6" hlink="hlink" folHlink="folHlink"/>
  <p:sldLayoutIdLst>
    <p:sldLayoutId id="2147483706" r:id="rId1"/>
    <p:sldLayoutId id="2147483718" r:id="rId2"/>
    <p:sldLayoutId id="2147483707" r:id="rId3"/>
    <p:sldLayoutId id="2147483708" r:id="rId4"/>
    <p:sldLayoutId id="2147483719" r:id="rId5"/>
    <p:sldLayoutId id="2147483709" r:id="rId6"/>
    <p:sldLayoutId id="2147483716" r:id="rId7"/>
    <p:sldLayoutId id="2147483710" r:id="rId8"/>
    <p:sldLayoutId id="2147483711" r:id="rId9"/>
    <p:sldLayoutId id="2147483712" r:id="rId10"/>
    <p:sldLayoutId id="2147483727" r:id="rId11"/>
    <p:sldLayoutId id="2147483720" r:id="rId12"/>
    <p:sldLayoutId id="2147483721" r:id="rId13"/>
    <p:sldLayoutId id="2147483725" r:id="rId14"/>
    <p:sldLayoutId id="2147483726" r:id="rId15"/>
    <p:sldLayoutId id="2147483722" r:id="rId16"/>
    <p:sldLayoutId id="2147483723" r:id="rId17"/>
    <p:sldLayoutId id="2147483715" r:id="rId18"/>
    <p:sldLayoutId id="2147483713" r:id="rId19"/>
    <p:sldLayoutId id="2147483714" r:id="rId20"/>
  </p:sldLayoutIdLst>
  <p:hf sldNum="0" hdr="0" ftr="0" dt="0"/>
  <p:txStyles>
    <p:titleStyle>
      <a:lvl1pPr algn="l" defTabSz="914400" rtl="0" eaLnBrk="1" latinLnBrk="0" hangingPunct="1">
        <a:lnSpc>
          <a:spcPct val="90000"/>
        </a:lnSpc>
        <a:spcBef>
          <a:spcPct val="0"/>
        </a:spcBef>
        <a:buNone/>
        <a:defRPr sz="4800" b="1" kern="1200" spc="-50" baseline="0">
          <a:solidFill>
            <a:schemeClr val="tx1">
              <a:lumMod val="75000"/>
              <a:lumOff val="25000"/>
            </a:schemeClr>
          </a:solidFill>
          <a:latin typeface="+mn-lt"/>
          <a:ea typeface="+mj-ea"/>
          <a:cs typeface="+mj-cs"/>
        </a:defRPr>
      </a:lvl1pPr>
    </p:titleStyle>
    <p:body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F26B43"/>
          </p15:clr>
        </p15:guide>
        <p15:guide id="2" pos="688" userDrawn="1">
          <p15:clr>
            <a:srgbClr val="F26B43"/>
          </p15:clr>
        </p15:guide>
        <p15:guide id="3" pos="7038" userDrawn="1">
          <p15:clr>
            <a:srgbClr val="F26B43"/>
          </p15:clr>
        </p15:guide>
        <p15:guide id="4" orient="horz" pos="3702" userDrawn="1">
          <p15:clr>
            <a:srgbClr val="F26B43"/>
          </p15:clr>
        </p15:guide>
        <p15:guide id="5" orient="horz" pos="406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0.jpeg"/></Relationships>
</file>

<file path=ppt/slides/_rels/slide1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9.jfif"/><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17FF9C-6A7E-4A79-81BB-438E8EA9676A}"/>
              </a:ext>
              <a:ext uri="{C183D7F6-B498-43B3-948B-1728B52AA6E4}">
                <adec:decorative xmlns:adec="http://schemas.microsoft.com/office/drawing/2017/decorative" val="0"/>
              </a:ext>
            </a:extLst>
          </p:cNvPr>
          <p:cNvSpPr>
            <a:spLocks noGrp="1"/>
          </p:cNvSpPr>
          <p:nvPr>
            <p:ph type="ctrTitle"/>
          </p:nvPr>
        </p:nvSpPr>
        <p:spPr>
          <a:xfrm>
            <a:off x="6629399" y="758952"/>
            <a:ext cx="5159669" cy="3227514"/>
          </a:xfrm>
        </p:spPr>
        <p:txBody>
          <a:bodyPr>
            <a:noAutofit/>
          </a:bodyPr>
          <a:lstStyle/>
          <a:p>
            <a:r>
              <a:rPr lang="en-US" sz="4000" b="0" i="0" u="none" strike="noStrike" baseline="0" dirty="0">
                <a:latin typeface="NimbusRomNo9L-Regu"/>
              </a:rPr>
              <a:t>Visual analysis of socio-economics effects on</a:t>
            </a:r>
            <a:br>
              <a:rPr lang="en-US" sz="4000" b="0" i="0" u="none" strike="noStrike" baseline="0" dirty="0">
                <a:latin typeface="NimbusRomNo9L-Regu"/>
              </a:rPr>
            </a:br>
            <a:r>
              <a:rPr lang="en-US" sz="4000" b="0" i="0" u="none" strike="noStrike" baseline="0" dirty="0">
                <a:latin typeface="NimbusRomNo9L-Regu"/>
              </a:rPr>
              <a:t>suicides, over the years, in different countries and generations</a:t>
            </a:r>
            <a:endParaRPr lang="en-US" sz="4000" dirty="0"/>
          </a:p>
        </p:txBody>
      </p:sp>
      <p:sp>
        <p:nvSpPr>
          <p:cNvPr id="4" name="Subtitle 3">
            <a:extLst>
              <a:ext uri="{FF2B5EF4-FFF2-40B4-BE49-F238E27FC236}">
                <a16:creationId xmlns:a16="http://schemas.microsoft.com/office/drawing/2014/main" id="{FFFB5E3C-FE17-44EA-B59B-183125D08F7C}"/>
              </a:ext>
            </a:extLst>
          </p:cNvPr>
          <p:cNvSpPr>
            <a:spLocks noGrp="1"/>
          </p:cNvSpPr>
          <p:nvPr>
            <p:ph type="subTitle" idx="1"/>
          </p:nvPr>
        </p:nvSpPr>
        <p:spPr>
          <a:xfrm>
            <a:off x="6886418" y="4450514"/>
            <a:ext cx="5159668" cy="1279652"/>
          </a:xfrm>
        </p:spPr>
        <p:txBody>
          <a:bodyPr>
            <a:normAutofit/>
          </a:bodyPr>
          <a:lstStyle/>
          <a:p>
            <a:pPr algn="r"/>
            <a:r>
              <a:rPr lang="en-US" sz="2000" dirty="0">
                <a:latin typeface="+mj-lt"/>
              </a:rPr>
              <a:t>Manuel ivagnes	  1698903</a:t>
            </a:r>
          </a:p>
          <a:p>
            <a:pPr algn="r"/>
            <a:r>
              <a:rPr lang="en-US" sz="2000" dirty="0">
                <a:latin typeface="+mj-lt"/>
              </a:rPr>
              <a:t>Riccardo </a:t>
            </a:r>
            <a:r>
              <a:rPr lang="en-US" sz="2000" dirty="0" err="1">
                <a:latin typeface="+mj-lt"/>
              </a:rPr>
              <a:t>bianchini</a:t>
            </a:r>
            <a:r>
              <a:rPr lang="en-US" sz="2000" dirty="0">
                <a:latin typeface="+mj-lt"/>
              </a:rPr>
              <a:t>	  1700170</a:t>
            </a:r>
          </a:p>
        </p:txBody>
      </p:sp>
      <p:pic>
        <p:nvPicPr>
          <p:cNvPr id="7" name="Picture 6" descr="Logo&#10;&#10;Description automatically generated">
            <a:extLst>
              <a:ext uri="{FF2B5EF4-FFF2-40B4-BE49-F238E27FC236}">
                <a16:creationId xmlns:a16="http://schemas.microsoft.com/office/drawing/2014/main" id="{9D9DCD3A-957E-4B2A-98F5-E0CC9ED81B9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88208" y="5694152"/>
            <a:ext cx="943600" cy="943600"/>
          </a:xfrm>
          <a:prstGeom prst="rect">
            <a:avLst/>
          </a:prstGeom>
        </p:spPr>
      </p:pic>
      <p:pic>
        <p:nvPicPr>
          <p:cNvPr id="11" name="Picture Placeholder 10">
            <a:extLst>
              <a:ext uri="{FF2B5EF4-FFF2-40B4-BE49-F238E27FC236}">
                <a16:creationId xmlns:a16="http://schemas.microsoft.com/office/drawing/2014/main" id="{B038BF30-90FC-42AA-A34F-78D106407FCE}"/>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12992" r="12992"/>
          <a:stretch/>
        </p:blipFill>
        <p:spPr>
          <a:xfrm>
            <a:off x="0" y="0"/>
            <a:ext cx="6311900" cy="6858000"/>
          </a:xfrm>
        </p:spPr>
      </p:pic>
    </p:spTree>
    <p:extLst>
      <p:ext uri="{BB962C8B-B14F-4D97-AF65-F5344CB8AC3E}">
        <p14:creationId xmlns:p14="http://schemas.microsoft.com/office/powerpoint/2010/main" val="4172296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A2408148-307A-49CD-B792-9631633A9905}"/>
              </a:ext>
            </a:extLst>
          </p:cNvPr>
          <p:cNvSpPr>
            <a:spLocks noGrp="1"/>
          </p:cNvSpPr>
          <p:nvPr>
            <p:ph type="title"/>
          </p:nvPr>
        </p:nvSpPr>
        <p:spPr>
          <a:xfrm>
            <a:off x="477078" y="516836"/>
            <a:ext cx="3100136" cy="1960234"/>
          </a:xfrm>
        </p:spPr>
        <p:txBody>
          <a:bodyPr vert="horz" lIns="91440" tIns="45720" rIns="91440" bIns="45720" rtlCol="0">
            <a:normAutofit/>
          </a:bodyPr>
          <a:lstStyle/>
          <a:p>
            <a:r>
              <a:rPr lang="en-US" sz="4000" dirty="0">
                <a:solidFill>
                  <a:srgbClr val="314052"/>
                </a:solidFill>
              </a:rPr>
              <a:t>Visualizations</a:t>
            </a:r>
          </a:p>
        </p:txBody>
      </p:sp>
      <p:cxnSp>
        <p:nvCxnSpPr>
          <p:cNvPr id="40" name="Straight Connector 39">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8346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9">
            <a:extLst>
              <a:ext uri="{FF2B5EF4-FFF2-40B4-BE49-F238E27FC236}">
                <a16:creationId xmlns:a16="http://schemas.microsoft.com/office/drawing/2014/main" id="{7D16F5AB-A34F-4AEC-99FE-B5892AD21EC1}"/>
              </a:ext>
            </a:extLst>
          </p:cNvPr>
          <p:cNvSpPr>
            <a:spLocks noGrp="1"/>
          </p:cNvSpPr>
          <p:nvPr>
            <p:ph idx="1"/>
          </p:nvPr>
        </p:nvSpPr>
        <p:spPr>
          <a:xfrm>
            <a:off x="590927" y="2831000"/>
            <a:ext cx="3084844" cy="3311766"/>
          </a:xfrm>
        </p:spPr>
        <p:txBody>
          <a:bodyPr vert="horz" lIns="91440" tIns="45720" rIns="91440" bIns="45720" rtlCol="0">
            <a:normAutofit/>
          </a:bodyPr>
          <a:lstStyle/>
          <a:p>
            <a:pPr marL="0" indent="0">
              <a:buNone/>
            </a:pPr>
            <a:r>
              <a:rPr lang="en-US" sz="1800" dirty="0">
                <a:latin typeface="+mj-lt"/>
              </a:rPr>
              <a:t>Two main views:</a:t>
            </a:r>
          </a:p>
          <a:p>
            <a:r>
              <a:rPr lang="en-US" sz="1800" b="0" i="0" u="none" strike="noStrike" baseline="0" dirty="0">
                <a:latin typeface="+mj-lt"/>
              </a:rPr>
              <a:t>Focu</a:t>
            </a:r>
            <a:r>
              <a:rPr lang="en-US" sz="1800" dirty="0">
                <a:latin typeface="+mj-lt"/>
              </a:rPr>
              <a:t>sed on world </a:t>
            </a:r>
            <a:r>
              <a:rPr lang="en-US" sz="1800" b="0" i="0" u="none" strike="noStrike" baseline="0" dirty="0">
                <a:latin typeface="+mj-lt"/>
              </a:rPr>
              <a:t>countries</a:t>
            </a:r>
          </a:p>
          <a:p>
            <a:pPr algn="l"/>
            <a:r>
              <a:rPr lang="en-US" sz="1800" dirty="0">
                <a:latin typeface="+mj-lt"/>
              </a:rPr>
              <a:t>Focused</a:t>
            </a:r>
            <a:r>
              <a:rPr lang="en-US" sz="1800" b="0" i="0" u="none" strike="noStrike" baseline="0" dirty="0">
                <a:latin typeface="+mj-lt"/>
              </a:rPr>
              <a:t> only on selected countries</a:t>
            </a:r>
            <a:endParaRPr lang="en-US" sz="1600" cap="all" spc="200" dirty="0">
              <a:latin typeface="+mj-lt"/>
            </a:endParaRPr>
          </a:p>
        </p:txBody>
      </p:sp>
      <p:pic>
        <p:nvPicPr>
          <p:cNvPr id="7" name="Immagine 4">
            <a:extLst>
              <a:ext uri="{FF2B5EF4-FFF2-40B4-BE49-F238E27FC236}">
                <a16:creationId xmlns:a16="http://schemas.microsoft.com/office/drawing/2014/main" id="{68CAFBE4-413C-4ABB-8F26-1FEF0BDABB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5856" y="0"/>
            <a:ext cx="7549379" cy="3429000"/>
          </a:xfrm>
          <a:prstGeom prst="rect">
            <a:avLst/>
          </a:prstGeom>
        </p:spPr>
      </p:pic>
      <p:pic>
        <p:nvPicPr>
          <p:cNvPr id="8" name="Immagine 2" descr="Immagine che contiene testo, elettronico, computer, screenshot&#10;&#10;Descrizione generata automaticamente">
            <a:extLst>
              <a:ext uri="{FF2B5EF4-FFF2-40B4-BE49-F238E27FC236}">
                <a16:creationId xmlns:a16="http://schemas.microsoft.com/office/drawing/2014/main" id="{2E67AE2B-24F8-4D41-B94A-500496E9BA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5855" y="3429000"/>
            <a:ext cx="7549379" cy="3429000"/>
          </a:xfrm>
          <a:prstGeom prst="rect">
            <a:avLst/>
          </a:prstGeom>
        </p:spPr>
      </p:pic>
    </p:spTree>
    <p:extLst>
      <p:ext uri="{BB962C8B-B14F-4D97-AF65-F5344CB8AC3E}">
        <p14:creationId xmlns:p14="http://schemas.microsoft.com/office/powerpoint/2010/main" val="2667405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67AFB3C-B5B1-4B8A-AF9C-7C91993B907D}"/>
              </a:ext>
            </a:extLst>
          </p:cNvPr>
          <p:cNvSpPr>
            <a:spLocks noGrp="1"/>
          </p:cNvSpPr>
          <p:nvPr>
            <p:ph type="title"/>
          </p:nvPr>
        </p:nvSpPr>
        <p:spPr>
          <a:xfrm>
            <a:off x="1097280" y="286603"/>
            <a:ext cx="10058400" cy="1450757"/>
          </a:xfrm>
        </p:spPr>
        <p:txBody>
          <a:bodyPr anchor="b">
            <a:normAutofit/>
          </a:bodyPr>
          <a:lstStyle/>
          <a:p>
            <a:r>
              <a:rPr lang="it-IT" dirty="0"/>
              <a:t>Choropleth Map</a:t>
            </a:r>
            <a:endParaRPr lang="en-US" dirty="0"/>
          </a:p>
        </p:txBody>
      </p:sp>
      <p:pic>
        <p:nvPicPr>
          <p:cNvPr id="6" name="Segnaposto contenuto 5" descr="Immagine che contiene mappa&#10;&#10;Descrizione generata automaticamente">
            <a:extLst>
              <a:ext uri="{FF2B5EF4-FFF2-40B4-BE49-F238E27FC236}">
                <a16:creationId xmlns:a16="http://schemas.microsoft.com/office/drawing/2014/main" id="{B79830A1-DD6C-4B4B-8430-0D1FD58DB569}"/>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096000" y="3188116"/>
            <a:ext cx="5873764" cy="2951566"/>
          </a:xfrm>
          <a:noFill/>
        </p:spPr>
      </p:pic>
      <p:sp>
        <p:nvSpPr>
          <p:cNvPr id="16" name="Content Placeholder 3">
            <a:extLst>
              <a:ext uri="{FF2B5EF4-FFF2-40B4-BE49-F238E27FC236}">
                <a16:creationId xmlns:a16="http://schemas.microsoft.com/office/drawing/2014/main" id="{4B74B122-C2B8-4577-B764-0E9ECEBA1E55}"/>
              </a:ext>
            </a:extLst>
          </p:cNvPr>
          <p:cNvSpPr>
            <a:spLocks noGrp="1"/>
          </p:cNvSpPr>
          <p:nvPr>
            <p:ph sz="half" idx="2"/>
          </p:nvPr>
        </p:nvSpPr>
        <p:spPr>
          <a:xfrm>
            <a:off x="1097280" y="2293620"/>
            <a:ext cx="4639736" cy="3748194"/>
          </a:xfrm>
        </p:spPr>
        <p:txBody>
          <a:bodyPr>
            <a:noAutofit/>
          </a:bodyPr>
          <a:lstStyle/>
          <a:p>
            <a:pPr algn="just"/>
            <a:r>
              <a:rPr lang="en-US" dirty="0"/>
              <a:t>It is a simple view that allows to visualize in an effective way how suicides rates varies across the world.</a:t>
            </a:r>
          </a:p>
          <a:p>
            <a:pPr algn="just"/>
            <a:r>
              <a:rPr lang="en-US" dirty="0"/>
              <a:t>Every country is colored according to its suicides rate and the intervals present in the interactive legend.</a:t>
            </a:r>
          </a:p>
          <a:p>
            <a:pPr algn="just"/>
            <a:r>
              <a:rPr lang="en-US" dirty="0"/>
              <a:t>Colors of the countries changes according to the selected filters due to the interactions with other visualizations.</a:t>
            </a:r>
          </a:p>
        </p:txBody>
      </p:sp>
      <p:pic>
        <p:nvPicPr>
          <p:cNvPr id="8" name="Immagine 7" descr="Immagine che contiene testo, elettronico&#10;&#10;Descrizione generata automaticamente">
            <a:extLst>
              <a:ext uri="{FF2B5EF4-FFF2-40B4-BE49-F238E27FC236}">
                <a16:creationId xmlns:a16="http://schemas.microsoft.com/office/drawing/2014/main" id="{21C8685B-8824-4B4F-9DD6-4881B45A1F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21285" y="465329"/>
            <a:ext cx="1623193" cy="2544061"/>
          </a:xfrm>
          <a:prstGeom prst="rect">
            <a:avLst/>
          </a:prstGeom>
        </p:spPr>
      </p:pic>
    </p:spTree>
    <p:extLst>
      <p:ext uri="{BB962C8B-B14F-4D97-AF65-F5344CB8AC3E}">
        <p14:creationId xmlns:p14="http://schemas.microsoft.com/office/powerpoint/2010/main" val="26564546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23FB382-06FE-4293-888B-0545C3861D8C}"/>
              </a:ext>
            </a:extLst>
          </p:cNvPr>
          <p:cNvSpPr>
            <a:spLocks noGrp="1"/>
          </p:cNvSpPr>
          <p:nvPr>
            <p:ph type="title"/>
          </p:nvPr>
        </p:nvSpPr>
        <p:spPr>
          <a:xfrm>
            <a:off x="1097280" y="286603"/>
            <a:ext cx="10058400" cy="1450757"/>
          </a:xfrm>
        </p:spPr>
        <p:txBody>
          <a:bodyPr anchor="b">
            <a:normAutofit/>
          </a:bodyPr>
          <a:lstStyle/>
          <a:p>
            <a:r>
              <a:rPr lang="it-IT" dirty="0"/>
              <a:t>Sex &amp; Age Bar Charts</a:t>
            </a:r>
            <a:endParaRPr lang="en-US" dirty="0"/>
          </a:p>
        </p:txBody>
      </p:sp>
      <p:sp>
        <p:nvSpPr>
          <p:cNvPr id="3" name="Segnaposto contenuto 2">
            <a:extLst>
              <a:ext uri="{FF2B5EF4-FFF2-40B4-BE49-F238E27FC236}">
                <a16:creationId xmlns:a16="http://schemas.microsoft.com/office/drawing/2014/main" id="{9C9546EB-CBC4-4D10-9CB9-B09F325B95E0}"/>
              </a:ext>
            </a:extLst>
          </p:cNvPr>
          <p:cNvSpPr>
            <a:spLocks noGrp="1"/>
          </p:cNvSpPr>
          <p:nvPr>
            <p:ph sz="half" idx="1"/>
          </p:nvPr>
        </p:nvSpPr>
        <p:spPr>
          <a:xfrm>
            <a:off x="1097279" y="2120900"/>
            <a:ext cx="4687974" cy="4132704"/>
          </a:xfrm>
        </p:spPr>
        <p:txBody>
          <a:bodyPr>
            <a:normAutofit fontScale="92500" lnSpcReduction="10000"/>
          </a:bodyPr>
          <a:lstStyle/>
          <a:p>
            <a:pPr>
              <a:lnSpc>
                <a:spcPct val="90000"/>
              </a:lnSpc>
            </a:pPr>
            <a:r>
              <a:rPr lang="it-IT" dirty="0"/>
              <a:t>Sex Bar Chart represents </a:t>
            </a:r>
            <a:r>
              <a:rPr lang="en-US" dirty="0"/>
              <a:t>the biological sex on the categorical axis and the suicide ratio on the other axis.</a:t>
            </a:r>
            <a:endParaRPr lang="it-IT" dirty="0"/>
          </a:p>
          <a:p>
            <a:pPr>
              <a:lnSpc>
                <a:spcPct val="90000"/>
              </a:lnSpc>
            </a:pPr>
            <a:r>
              <a:rPr lang="it-IT" dirty="0"/>
              <a:t>Age Bar Chart represents the </a:t>
            </a:r>
            <a:r>
              <a:rPr lang="en-US" dirty="0"/>
              <a:t>age group on the categorical axis and the suicide ratio on the other axis.</a:t>
            </a:r>
            <a:endParaRPr lang="it-IT" dirty="0"/>
          </a:p>
          <a:p>
            <a:pPr>
              <a:lnSpc>
                <a:spcPct val="90000"/>
              </a:lnSpc>
            </a:pPr>
            <a:r>
              <a:rPr lang="en-US" dirty="0"/>
              <a:t>A narrow vertical line represents the values before applying the filters, while a light green horizontal line represents the mean of the values.</a:t>
            </a:r>
          </a:p>
          <a:p>
            <a:pPr lvl="1">
              <a:lnSpc>
                <a:spcPct val="90000"/>
              </a:lnSpc>
            </a:pPr>
            <a:r>
              <a:rPr lang="en-US" dirty="0"/>
              <a:t>The Age chart also has a second light blue line representing the mean values for the selected bars only.</a:t>
            </a:r>
            <a:endParaRPr lang="it-IT" dirty="0"/>
          </a:p>
          <a:p>
            <a:pPr>
              <a:lnSpc>
                <a:spcPct val="90000"/>
              </a:lnSpc>
            </a:pPr>
            <a:r>
              <a:rPr lang="it-IT" dirty="0"/>
              <a:t>Colors are </a:t>
            </a:r>
            <a:r>
              <a:rPr lang="it-IT" dirty="0" err="1"/>
              <a:t>encoded</a:t>
            </a:r>
            <a:r>
              <a:rPr lang="it-IT" dirty="0"/>
              <a:t> following the </a:t>
            </a:r>
            <a:r>
              <a:rPr lang="it-IT" dirty="0" err="1"/>
              <a:t>same</a:t>
            </a:r>
            <a:r>
              <a:rPr lang="it-IT" dirty="0"/>
              <a:t> schema </a:t>
            </a:r>
            <a:r>
              <a:rPr lang="it-IT" dirty="0" err="1"/>
              <a:t>that</a:t>
            </a:r>
            <a:r>
              <a:rPr lang="it-IT" dirty="0"/>
              <a:t> </a:t>
            </a:r>
            <a:r>
              <a:rPr lang="it-IT" dirty="0" err="1"/>
              <a:t>is</a:t>
            </a:r>
            <a:r>
              <a:rPr lang="it-IT" dirty="0"/>
              <a:t> </a:t>
            </a:r>
            <a:r>
              <a:rPr lang="it-IT" dirty="0" err="1"/>
              <a:t>used</a:t>
            </a:r>
            <a:r>
              <a:rPr lang="it-IT" dirty="0"/>
              <a:t> for the </a:t>
            </a:r>
            <a:r>
              <a:rPr lang="it-IT" dirty="0" err="1"/>
              <a:t>Choropleth</a:t>
            </a:r>
            <a:r>
              <a:rPr lang="it-IT" dirty="0"/>
              <a:t> </a:t>
            </a:r>
            <a:r>
              <a:rPr lang="it-IT" dirty="0" err="1"/>
              <a:t>Map</a:t>
            </a:r>
            <a:r>
              <a:rPr lang="it-IT" dirty="0"/>
              <a:t>.</a:t>
            </a:r>
          </a:p>
        </p:txBody>
      </p:sp>
      <p:pic>
        <p:nvPicPr>
          <p:cNvPr id="6" name="Segnaposto contenuto 5">
            <a:extLst>
              <a:ext uri="{FF2B5EF4-FFF2-40B4-BE49-F238E27FC236}">
                <a16:creationId xmlns:a16="http://schemas.microsoft.com/office/drawing/2014/main" id="{40B2D66F-01FC-4311-8FE4-97ECDF1541C7}"/>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515944" y="3686518"/>
            <a:ext cx="4639736" cy="2679447"/>
          </a:xfrm>
          <a:noFill/>
        </p:spPr>
      </p:pic>
      <p:pic>
        <p:nvPicPr>
          <p:cNvPr id="8" name="Immagine 7">
            <a:extLst>
              <a:ext uri="{FF2B5EF4-FFF2-40B4-BE49-F238E27FC236}">
                <a16:creationId xmlns:a16="http://schemas.microsoft.com/office/drawing/2014/main" id="{2AD6E898-E36B-4997-82F1-A4314FBC461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12162" y="361240"/>
            <a:ext cx="2847300" cy="3067760"/>
          </a:xfrm>
          <a:prstGeom prst="rect">
            <a:avLst/>
          </a:prstGeom>
        </p:spPr>
      </p:pic>
    </p:spTree>
    <p:extLst>
      <p:ext uri="{BB962C8B-B14F-4D97-AF65-F5344CB8AC3E}">
        <p14:creationId xmlns:p14="http://schemas.microsoft.com/office/powerpoint/2010/main" val="2743545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8A7247F-C8A7-4ACD-8CB9-D45EC8DA7EA5}"/>
              </a:ext>
            </a:extLst>
          </p:cNvPr>
          <p:cNvSpPr>
            <a:spLocks noGrp="1"/>
          </p:cNvSpPr>
          <p:nvPr>
            <p:ph type="title"/>
          </p:nvPr>
        </p:nvSpPr>
        <p:spPr/>
        <p:txBody>
          <a:bodyPr/>
          <a:lstStyle/>
          <a:p>
            <a:r>
              <a:rPr lang="it-IT" dirty="0"/>
              <a:t>Scatterplot</a:t>
            </a:r>
            <a:endParaRPr lang="en-US" dirty="0"/>
          </a:p>
        </p:txBody>
      </p:sp>
      <p:sp>
        <p:nvSpPr>
          <p:cNvPr id="3" name="Segnaposto contenuto 2">
            <a:extLst>
              <a:ext uri="{FF2B5EF4-FFF2-40B4-BE49-F238E27FC236}">
                <a16:creationId xmlns:a16="http://schemas.microsoft.com/office/drawing/2014/main" id="{E65227BD-C5ED-44EB-98A2-97F8FA61ADB7}"/>
              </a:ext>
            </a:extLst>
          </p:cNvPr>
          <p:cNvSpPr>
            <a:spLocks noGrp="1"/>
          </p:cNvSpPr>
          <p:nvPr>
            <p:ph sz="half" idx="1"/>
          </p:nvPr>
        </p:nvSpPr>
        <p:spPr/>
        <p:txBody>
          <a:bodyPr>
            <a:normAutofit fontScale="92500" lnSpcReduction="20000"/>
          </a:bodyPr>
          <a:lstStyle/>
          <a:p>
            <a:pPr algn="just"/>
            <a:r>
              <a:rPr lang="en-US" dirty="0"/>
              <a:t>The data are displayed as a collection of points.</a:t>
            </a:r>
          </a:p>
          <a:p>
            <a:pPr algn="just"/>
            <a:r>
              <a:rPr lang="en-US" dirty="0"/>
              <a:t>“GDP for year” determines the value on the horizontal axis, while “GDP per capita” determines the value on the vertical axis.</a:t>
            </a:r>
          </a:p>
          <a:p>
            <a:pPr algn="just"/>
            <a:r>
              <a:rPr lang="en-US" dirty="0"/>
              <a:t>The color of each point is associated to the respective suicides rate, following the encoding of the Choropleth Map. </a:t>
            </a:r>
          </a:p>
          <a:p>
            <a:pPr algn="just"/>
            <a:r>
              <a:rPr lang="en-US" dirty="0"/>
              <a:t>In order to add more information, the mean are displayed, and interactions are allowed within the chart and with the other visualizations.</a:t>
            </a:r>
          </a:p>
          <a:p>
            <a:pPr algn="just"/>
            <a:endParaRPr lang="en-US" dirty="0"/>
          </a:p>
        </p:txBody>
      </p:sp>
      <p:pic>
        <p:nvPicPr>
          <p:cNvPr id="6" name="Segnaposto contenuto 5" descr="Immagine che contiene testo, elettronico&#10;&#10;Descrizione generata automaticamente">
            <a:extLst>
              <a:ext uri="{FF2B5EF4-FFF2-40B4-BE49-F238E27FC236}">
                <a16:creationId xmlns:a16="http://schemas.microsoft.com/office/drawing/2014/main" id="{B17F91FA-B1EC-4D7D-8E78-19F41283D27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86695" y="2416079"/>
            <a:ext cx="5622251" cy="3167427"/>
          </a:xfrm>
        </p:spPr>
      </p:pic>
    </p:spTree>
    <p:extLst>
      <p:ext uri="{BB962C8B-B14F-4D97-AF65-F5344CB8AC3E}">
        <p14:creationId xmlns:p14="http://schemas.microsoft.com/office/powerpoint/2010/main" val="2540777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2139850-67A9-474B-9D5B-85D3BF3B5F2D}"/>
              </a:ext>
            </a:extLst>
          </p:cNvPr>
          <p:cNvSpPr>
            <a:spLocks noGrp="1"/>
          </p:cNvSpPr>
          <p:nvPr>
            <p:ph type="title"/>
          </p:nvPr>
        </p:nvSpPr>
        <p:spPr/>
        <p:txBody>
          <a:bodyPr/>
          <a:lstStyle/>
          <a:p>
            <a:r>
              <a:rPr lang="it-IT" dirty="0"/>
              <a:t>PCA Chart</a:t>
            </a:r>
            <a:endParaRPr lang="en-US" dirty="0"/>
          </a:p>
        </p:txBody>
      </p:sp>
      <p:sp>
        <p:nvSpPr>
          <p:cNvPr id="3" name="Segnaposto contenuto 2">
            <a:extLst>
              <a:ext uri="{FF2B5EF4-FFF2-40B4-BE49-F238E27FC236}">
                <a16:creationId xmlns:a16="http://schemas.microsoft.com/office/drawing/2014/main" id="{7B967FA8-CA53-4785-8761-FAF3C2C2E43B}"/>
              </a:ext>
            </a:extLst>
          </p:cNvPr>
          <p:cNvSpPr>
            <a:spLocks noGrp="1"/>
          </p:cNvSpPr>
          <p:nvPr>
            <p:ph sz="half" idx="1"/>
          </p:nvPr>
        </p:nvSpPr>
        <p:spPr/>
        <p:txBody>
          <a:bodyPr>
            <a:normAutofit/>
          </a:bodyPr>
          <a:lstStyle/>
          <a:p>
            <a:r>
              <a:rPr lang="en-US" dirty="0"/>
              <a:t>Another scatterplot that displays each element of the dataset according to the first two </a:t>
            </a:r>
            <a:r>
              <a:rPr lang="en-US" b="1" dirty="0"/>
              <a:t>PCA components.</a:t>
            </a:r>
          </a:p>
          <a:p>
            <a:r>
              <a:rPr lang="en-US" dirty="0"/>
              <a:t>This visualization helps to point out outliers and clusters. Both between starting data and filtered ones.</a:t>
            </a:r>
            <a:endParaRPr lang="en-US" b="1" dirty="0"/>
          </a:p>
          <a:p>
            <a:r>
              <a:rPr lang="en-US" dirty="0"/>
              <a:t>The color of the points is given by their suicide rates, also in this case the colors schema follows the one used in the Choropleth Map.</a:t>
            </a:r>
          </a:p>
        </p:txBody>
      </p:sp>
      <p:pic>
        <p:nvPicPr>
          <p:cNvPr id="6" name="Segnaposto contenuto 5">
            <a:extLst>
              <a:ext uri="{FF2B5EF4-FFF2-40B4-BE49-F238E27FC236}">
                <a16:creationId xmlns:a16="http://schemas.microsoft.com/office/drawing/2014/main" id="{140733E5-9886-4B78-828E-790AF25CBB6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994896" y="2405027"/>
            <a:ext cx="5846847" cy="3177891"/>
          </a:xfrm>
        </p:spPr>
      </p:pic>
    </p:spTree>
    <p:extLst>
      <p:ext uri="{BB962C8B-B14F-4D97-AF65-F5344CB8AC3E}">
        <p14:creationId xmlns:p14="http://schemas.microsoft.com/office/powerpoint/2010/main" val="22733549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B3B666F-4207-430E-BB19-632AD86BE7E5}"/>
              </a:ext>
            </a:extLst>
          </p:cNvPr>
          <p:cNvSpPr>
            <a:spLocks noGrp="1"/>
          </p:cNvSpPr>
          <p:nvPr>
            <p:ph type="title"/>
          </p:nvPr>
        </p:nvSpPr>
        <p:spPr/>
        <p:txBody>
          <a:bodyPr/>
          <a:lstStyle/>
          <a:p>
            <a:r>
              <a:rPr lang="it-IT" dirty="0"/>
              <a:t>Radar Chart</a:t>
            </a:r>
            <a:endParaRPr lang="en-US" dirty="0"/>
          </a:p>
        </p:txBody>
      </p:sp>
      <p:sp>
        <p:nvSpPr>
          <p:cNvPr id="3" name="Segnaposto contenuto 2">
            <a:extLst>
              <a:ext uri="{FF2B5EF4-FFF2-40B4-BE49-F238E27FC236}">
                <a16:creationId xmlns:a16="http://schemas.microsoft.com/office/drawing/2014/main" id="{41A7A2C0-9583-40E8-8835-E791ED0055BE}"/>
              </a:ext>
            </a:extLst>
          </p:cNvPr>
          <p:cNvSpPr>
            <a:spLocks noGrp="1"/>
          </p:cNvSpPr>
          <p:nvPr>
            <p:ph sz="half" idx="1"/>
          </p:nvPr>
        </p:nvSpPr>
        <p:spPr/>
        <p:txBody>
          <a:bodyPr>
            <a:noAutofit/>
          </a:bodyPr>
          <a:lstStyle/>
          <a:p>
            <a:pPr algn="just"/>
            <a:r>
              <a:rPr lang="en-US" dirty="0"/>
              <a:t>Radar chart is used to display multivariate data in the form of a two-dimensional chart: population, </a:t>
            </a:r>
            <a:r>
              <a:rPr lang="en-US" dirty="0" err="1"/>
              <a:t>gdp</a:t>
            </a:r>
            <a:r>
              <a:rPr lang="en-US" dirty="0"/>
              <a:t> per capita, </a:t>
            </a:r>
            <a:r>
              <a:rPr lang="en-US" dirty="0" err="1"/>
              <a:t>gdp</a:t>
            </a:r>
            <a:r>
              <a:rPr lang="en-US" dirty="0"/>
              <a:t> for year, #suicides and suicides rates. </a:t>
            </a:r>
          </a:p>
          <a:p>
            <a:pPr algn="just"/>
            <a:r>
              <a:rPr lang="en-US" dirty="0"/>
              <a:t>We used the radar chart to represent all data of the selected countries in a unique graph and compare the features between different countries.</a:t>
            </a:r>
          </a:p>
          <a:p>
            <a:pPr algn="just"/>
            <a:r>
              <a:rPr lang="en-US" dirty="0"/>
              <a:t>On the right, there is a legend which represents the colors of the selected countries and the maximum value for each feature.</a:t>
            </a:r>
            <a:endParaRPr lang="it-IT" dirty="0"/>
          </a:p>
        </p:txBody>
      </p:sp>
      <p:pic>
        <p:nvPicPr>
          <p:cNvPr id="6" name="Segnaposto contenuto 5">
            <a:extLst>
              <a:ext uri="{FF2B5EF4-FFF2-40B4-BE49-F238E27FC236}">
                <a16:creationId xmlns:a16="http://schemas.microsoft.com/office/drawing/2014/main" id="{56EC7EBB-BE96-47C9-AAFF-90710DE7F0B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373665" y="2537454"/>
            <a:ext cx="5407318" cy="2902649"/>
          </a:xfrm>
        </p:spPr>
      </p:pic>
    </p:spTree>
    <p:extLst>
      <p:ext uri="{BB962C8B-B14F-4D97-AF65-F5344CB8AC3E}">
        <p14:creationId xmlns:p14="http://schemas.microsoft.com/office/powerpoint/2010/main" val="37048809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C1AA055-1C24-4FFC-8077-DDE7C89162EF}"/>
              </a:ext>
            </a:extLst>
          </p:cNvPr>
          <p:cNvSpPr>
            <a:spLocks noGrp="1"/>
          </p:cNvSpPr>
          <p:nvPr>
            <p:ph type="title"/>
          </p:nvPr>
        </p:nvSpPr>
        <p:spPr/>
        <p:txBody>
          <a:bodyPr/>
          <a:lstStyle/>
          <a:p>
            <a:r>
              <a:rPr lang="it-IT" dirty="0"/>
              <a:t>Line Chart</a:t>
            </a:r>
            <a:endParaRPr lang="en-US" dirty="0"/>
          </a:p>
        </p:txBody>
      </p:sp>
      <p:sp>
        <p:nvSpPr>
          <p:cNvPr id="3" name="Segnaposto contenuto 2">
            <a:extLst>
              <a:ext uri="{FF2B5EF4-FFF2-40B4-BE49-F238E27FC236}">
                <a16:creationId xmlns:a16="http://schemas.microsoft.com/office/drawing/2014/main" id="{AA640DAD-CFC6-49DB-81D2-8EB6B6518CE7}"/>
              </a:ext>
            </a:extLst>
          </p:cNvPr>
          <p:cNvSpPr>
            <a:spLocks noGrp="1"/>
          </p:cNvSpPr>
          <p:nvPr>
            <p:ph sz="half" idx="1"/>
          </p:nvPr>
        </p:nvSpPr>
        <p:spPr/>
        <p:txBody>
          <a:bodyPr>
            <a:normAutofit fontScale="92500" lnSpcReduction="10000"/>
          </a:bodyPr>
          <a:lstStyle/>
          <a:p>
            <a:pPr algn="just"/>
            <a:r>
              <a:rPr lang="en-US" dirty="0"/>
              <a:t>This visualization is used to understand whether or not there is a link between GDP and suicide rate over the years.</a:t>
            </a:r>
          </a:p>
          <a:p>
            <a:pPr algn="just"/>
            <a:r>
              <a:rPr lang="en-US" dirty="0"/>
              <a:t>The years are represented on the horizontal axis , while GDP values (we can select between GDP per capita and GDP for year by clicking on the button) are represented on the vertical axis.</a:t>
            </a:r>
          </a:p>
          <a:p>
            <a:pPr algn="just"/>
            <a:r>
              <a:rPr lang="en-US" dirty="0"/>
              <a:t>The color of the markers follows the suicide rate encoding of the Choropleth Map, while the color of path and stroke is relative to the radar encoding for the countries. </a:t>
            </a:r>
          </a:p>
        </p:txBody>
      </p:sp>
      <p:pic>
        <p:nvPicPr>
          <p:cNvPr id="6" name="Segnaposto contenuto 5">
            <a:extLst>
              <a:ext uri="{FF2B5EF4-FFF2-40B4-BE49-F238E27FC236}">
                <a16:creationId xmlns:a16="http://schemas.microsoft.com/office/drawing/2014/main" id="{867848DD-A84F-4B30-B39F-9E6EF38DD9C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76109" y="2526344"/>
            <a:ext cx="5573222" cy="2930296"/>
          </a:xfrm>
        </p:spPr>
      </p:pic>
    </p:spTree>
    <p:extLst>
      <p:ext uri="{BB962C8B-B14F-4D97-AF65-F5344CB8AC3E}">
        <p14:creationId xmlns:p14="http://schemas.microsoft.com/office/powerpoint/2010/main" val="37921695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7" name="Straight Connector 3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8" name="Rectangle 32">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B8B72B13-069B-4F8A-9437-FA58C3F1D44B}"/>
              </a:ext>
            </a:extLst>
          </p:cNvPr>
          <p:cNvSpPr>
            <a:spLocks noGrp="1"/>
          </p:cNvSpPr>
          <p:nvPr>
            <p:ph type="title"/>
          </p:nvPr>
        </p:nvSpPr>
        <p:spPr>
          <a:xfrm>
            <a:off x="477077" y="516836"/>
            <a:ext cx="3697683" cy="1960234"/>
          </a:xfrm>
        </p:spPr>
        <p:txBody>
          <a:bodyPr vert="horz" lIns="91440" tIns="45720" rIns="91440" bIns="45720" rtlCol="0" anchor="b">
            <a:noAutofit/>
          </a:bodyPr>
          <a:lstStyle/>
          <a:p>
            <a:r>
              <a:rPr lang="en-US" sz="4400" dirty="0">
                <a:solidFill>
                  <a:schemeClr val="tx1"/>
                </a:solidFill>
              </a:rPr>
              <a:t>Conclusion and Future work</a:t>
            </a:r>
          </a:p>
        </p:txBody>
      </p:sp>
      <p:cxnSp>
        <p:nvCxnSpPr>
          <p:cNvPr id="30" name="Straight Connector 34">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8346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2281D70C-EE29-493E-838C-890184A02C07}"/>
              </a:ext>
            </a:extLst>
          </p:cNvPr>
          <p:cNvSpPr>
            <a:spLocks noGrp="1"/>
          </p:cNvSpPr>
          <p:nvPr>
            <p:ph idx="1"/>
          </p:nvPr>
        </p:nvSpPr>
        <p:spPr>
          <a:xfrm>
            <a:off x="590927" y="2783052"/>
            <a:ext cx="3084844" cy="3311766"/>
          </a:xfrm>
        </p:spPr>
        <p:txBody>
          <a:bodyPr vert="horz" lIns="0" tIns="45720" rIns="0" bIns="45720" rtlCol="0">
            <a:normAutofit/>
          </a:bodyPr>
          <a:lstStyle/>
          <a:p>
            <a:pPr marL="0" indent="0" algn="l">
              <a:buNone/>
            </a:pPr>
            <a:endParaRPr lang="en-US" dirty="0">
              <a:latin typeface="+mj-lt"/>
            </a:endParaRPr>
          </a:p>
        </p:txBody>
      </p:sp>
      <p:pic>
        <p:nvPicPr>
          <p:cNvPr id="9" name="Picture Placeholder 8">
            <a:extLst>
              <a:ext uri="{FF2B5EF4-FFF2-40B4-BE49-F238E27FC236}">
                <a16:creationId xmlns:a16="http://schemas.microsoft.com/office/drawing/2014/main" id="{73634FB2-CF5B-4C8E-9EF0-593506A28F3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4651837" y="-10"/>
            <a:ext cx="7543398" cy="6857990"/>
          </a:xfrm>
          <a:prstGeom prst="rect">
            <a:avLst/>
          </a:prstGeom>
        </p:spPr>
      </p:pic>
    </p:spTree>
    <p:extLst>
      <p:ext uri="{BB962C8B-B14F-4D97-AF65-F5344CB8AC3E}">
        <p14:creationId xmlns:p14="http://schemas.microsoft.com/office/powerpoint/2010/main" val="6884407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ED18FC7-0C10-4653-8232-34822745E469}"/>
              </a:ext>
            </a:extLst>
          </p:cNvPr>
          <p:cNvSpPr>
            <a:spLocks noGrp="1"/>
          </p:cNvSpPr>
          <p:nvPr>
            <p:ph type="title"/>
          </p:nvPr>
        </p:nvSpPr>
        <p:spPr/>
        <p:txBody>
          <a:bodyPr/>
          <a:lstStyle/>
          <a:p>
            <a:r>
              <a:rPr lang="it-IT" dirty="0" err="1"/>
              <a:t>Conclusion</a:t>
            </a:r>
            <a:endParaRPr lang="en-US" dirty="0"/>
          </a:p>
        </p:txBody>
      </p:sp>
      <p:sp>
        <p:nvSpPr>
          <p:cNvPr id="3" name="Segnaposto contenuto 2">
            <a:extLst>
              <a:ext uri="{FF2B5EF4-FFF2-40B4-BE49-F238E27FC236}">
                <a16:creationId xmlns:a16="http://schemas.microsoft.com/office/drawing/2014/main" id="{89B5031B-D1CA-41C7-85C7-978CA1268763}"/>
              </a:ext>
            </a:extLst>
          </p:cNvPr>
          <p:cNvSpPr>
            <a:spLocks noGrp="1"/>
          </p:cNvSpPr>
          <p:nvPr>
            <p:ph sz="half" idx="1"/>
          </p:nvPr>
        </p:nvSpPr>
        <p:spPr>
          <a:xfrm>
            <a:off x="1097279" y="2120899"/>
            <a:ext cx="10160992" cy="4306663"/>
          </a:xfrm>
        </p:spPr>
        <p:txBody>
          <a:bodyPr>
            <a:normAutofit fontScale="92500" lnSpcReduction="10000"/>
          </a:bodyPr>
          <a:lstStyle/>
          <a:p>
            <a:r>
              <a:rPr lang="en-US" dirty="0"/>
              <a:t>Our visual analytics system wants to support all those people who are analyzing this issue and want to understand how to mitigate this illness. </a:t>
            </a:r>
          </a:p>
          <a:p>
            <a:pPr lvl="1"/>
            <a:r>
              <a:rPr lang="en-US" dirty="0"/>
              <a:t>The simple interface provides the user with a complete interactive visual analytics environment, in which they can filter the data as needed and perform different complex analyses.</a:t>
            </a:r>
          </a:p>
          <a:p>
            <a:r>
              <a:rPr lang="it-IT" dirty="0" err="1"/>
              <a:t>As</a:t>
            </a:r>
            <a:r>
              <a:rPr lang="it-IT" dirty="0"/>
              <a:t> </a:t>
            </a:r>
            <a:r>
              <a:rPr lang="it-IT" dirty="0" err="1"/>
              <a:t>expected</a:t>
            </a:r>
            <a:r>
              <a:rPr lang="it-IT" dirty="0"/>
              <a:t>, </a:t>
            </a:r>
            <a:r>
              <a:rPr lang="it-IT" dirty="0" err="1"/>
              <a:t>our</a:t>
            </a:r>
            <a:r>
              <a:rPr lang="it-IT" dirty="0"/>
              <a:t> </a:t>
            </a:r>
            <a:r>
              <a:rPr lang="it-IT" dirty="0" err="1"/>
              <a:t>results</a:t>
            </a:r>
            <a:r>
              <a:rPr lang="it-IT" dirty="0"/>
              <a:t> are </a:t>
            </a:r>
            <a:r>
              <a:rPr lang="it-IT" dirty="0" err="1"/>
              <a:t>similar</a:t>
            </a:r>
            <a:r>
              <a:rPr lang="it-IT" dirty="0"/>
              <a:t> to </a:t>
            </a:r>
            <a:r>
              <a:rPr lang="it-IT" dirty="0" err="1"/>
              <a:t>those</a:t>
            </a:r>
            <a:r>
              <a:rPr lang="it-IT" dirty="0"/>
              <a:t> </a:t>
            </a:r>
            <a:r>
              <a:rPr lang="it-IT" dirty="0" err="1"/>
              <a:t>we</a:t>
            </a:r>
            <a:r>
              <a:rPr lang="it-IT" dirty="0"/>
              <a:t> </a:t>
            </a:r>
            <a:r>
              <a:rPr lang="it-IT" dirty="0" err="1"/>
              <a:t>found</a:t>
            </a:r>
            <a:r>
              <a:rPr lang="it-IT" dirty="0"/>
              <a:t> in the literature</a:t>
            </a:r>
          </a:p>
          <a:p>
            <a:pPr lvl="1"/>
            <a:r>
              <a:rPr lang="it-IT" dirty="0" err="1"/>
              <a:t>Suicides</a:t>
            </a:r>
            <a:r>
              <a:rPr lang="it-IT" dirty="0"/>
              <a:t> rates </a:t>
            </a:r>
            <a:r>
              <a:rPr lang="it-IT" dirty="0" err="1"/>
              <a:t>among</a:t>
            </a:r>
            <a:r>
              <a:rPr lang="it-IT" dirty="0"/>
              <a:t> the countries </a:t>
            </a:r>
            <a:r>
              <a:rPr lang="it-IT" dirty="0" err="1"/>
              <a:t>differ</a:t>
            </a:r>
            <a:r>
              <a:rPr lang="it-IT" dirty="0"/>
              <a:t> </a:t>
            </a:r>
            <a:r>
              <a:rPr lang="it-IT" dirty="0" err="1"/>
              <a:t>widely</a:t>
            </a:r>
            <a:r>
              <a:rPr lang="it-IT" dirty="0"/>
              <a:t>. </a:t>
            </a:r>
          </a:p>
          <a:p>
            <a:pPr lvl="1"/>
            <a:r>
              <a:rPr lang="en-US" dirty="0"/>
              <a:t>Male rates are significantly higher than female rates, as well, increasing the age, the suicide rates considerably rises.</a:t>
            </a:r>
          </a:p>
          <a:p>
            <a:pPr lvl="1"/>
            <a:r>
              <a:rPr lang="en-US" dirty="0"/>
              <a:t>The general country income may have a significant impact on this illness. However, we must consider that the reasons behind this correlation are much more complex than what we can summarize in this “superficial” analysis. </a:t>
            </a:r>
          </a:p>
          <a:p>
            <a:pPr lvl="1"/>
            <a:r>
              <a:rPr lang="en-US" dirty="0"/>
              <a:t>Some low- and middle-income countries have significantly lower suicide rates than high-income countries, even if, in general, high-income countries tend to have low suicide rates. Some factors that could explain the presence of this issue are mental health, humanitarian crises and other forms of adversity that affect people over the world.</a:t>
            </a:r>
          </a:p>
        </p:txBody>
      </p:sp>
    </p:spTree>
    <p:extLst>
      <p:ext uri="{BB962C8B-B14F-4D97-AF65-F5344CB8AC3E}">
        <p14:creationId xmlns:p14="http://schemas.microsoft.com/office/powerpoint/2010/main" val="16007379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6626511-397C-482E-8570-52FF413CF44E}"/>
              </a:ext>
            </a:extLst>
          </p:cNvPr>
          <p:cNvSpPr>
            <a:spLocks noGrp="1"/>
          </p:cNvSpPr>
          <p:nvPr>
            <p:ph type="title"/>
          </p:nvPr>
        </p:nvSpPr>
        <p:spPr/>
        <p:txBody>
          <a:bodyPr/>
          <a:lstStyle/>
          <a:p>
            <a:r>
              <a:rPr lang="it-IT" dirty="0"/>
              <a:t>Future Work</a:t>
            </a:r>
            <a:endParaRPr lang="en-US" dirty="0"/>
          </a:p>
        </p:txBody>
      </p:sp>
      <p:sp>
        <p:nvSpPr>
          <p:cNvPr id="3" name="Segnaposto contenuto 2">
            <a:extLst>
              <a:ext uri="{FF2B5EF4-FFF2-40B4-BE49-F238E27FC236}">
                <a16:creationId xmlns:a16="http://schemas.microsoft.com/office/drawing/2014/main" id="{623919EC-597D-41F4-8AEE-30F0CE36C35F}"/>
              </a:ext>
            </a:extLst>
          </p:cNvPr>
          <p:cNvSpPr>
            <a:spLocks noGrp="1"/>
          </p:cNvSpPr>
          <p:nvPr>
            <p:ph sz="half" idx="1"/>
          </p:nvPr>
        </p:nvSpPr>
        <p:spPr>
          <a:xfrm>
            <a:off x="1097279" y="2120900"/>
            <a:ext cx="10058399" cy="592483"/>
          </a:xfrm>
        </p:spPr>
        <p:txBody>
          <a:bodyPr>
            <a:normAutofit/>
          </a:bodyPr>
          <a:lstStyle/>
          <a:p>
            <a:pPr marL="0" indent="0">
              <a:buNone/>
            </a:pPr>
            <a:r>
              <a:rPr lang="it-IT" dirty="0" err="1"/>
              <a:t>We</a:t>
            </a:r>
            <a:r>
              <a:rPr lang="it-IT" dirty="0"/>
              <a:t> </a:t>
            </a:r>
            <a:r>
              <a:rPr lang="it-IT" dirty="0" err="1"/>
              <a:t>might</a:t>
            </a:r>
            <a:r>
              <a:rPr lang="it-IT" dirty="0"/>
              <a:t> include </a:t>
            </a:r>
            <a:r>
              <a:rPr lang="it-IT" dirty="0" err="1"/>
              <a:t>these</a:t>
            </a:r>
            <a:r>
              <a:rPr lang="it-IT" dirty="0"/>
              <a:t> </a:t>
            </a:r>
            <a:r>
              <a:rPr lang="en-US" dirty="0"/>
              <a:t>elements to extend our system and provide a more exhaustive analysis:</a:t>
            </a:r>
            <a:endParaRPr lang="it-IT" dirty="0"/>
          </a:p>
          <a:p>
            <a:endParaRPr lang="en-US" dirty="0"/>
          </a:p>
        </p:txBody>
      </p:sp>
      <p:sp>
        <p:nvSpPr>
          <p:cNvPr id="4" name="Segnaposto contenuto 3">
            <a:extLst>
              <a:ext uri="{FF2B5EF4-FFF2-40B4-BE49-F238E27FC236}">
                <a16:creationId xmlns:a16="http://schemas.microsoft.com/office/drawing/2014/main" id="{22A0BE07-679F-4A0F-9C15-BD852A8C48C9}"/>
              </a:ext>
            </a:extLst>
          </p:cNvPr>
          <p:cNvSpPr>
            <a:spLocks noGrp="1"/>
          </p:cNvSpPr>
          <p:nvPr>
            <p:ph sz="half" idx="2"/>
          </p:nvPr>
        </p:nvSpPr>
        <p:spPr>
          <a:xfrm>
            <a:off x="1097279" y="2713383"/>
            <a:ext cx="10058398" cy="3748194"/>
          </a:xfrm>
        </p:spPr>
        <p:txBody>
          <a:bodyPr>
            <a:normAutofit/>
          </a:bodyPr>
          <a:lstStyle/>
          <a:p>
            <a:pPr marL="457200" indent="-457200">
              <a:buFont typeface="+mj-lt"/>
              <a:buAutoNum type="arabicPeriod"/>
            </a:pPr>
            <a:r>
              <a:rPr lang="en-US" dirty="0"/>
              <a:t>The incidence of mental health conditions inside the population and the policies adopted by the countries to heal these conditions. In fact, </a:t>
            </a:r>
            <a:r>
              <a:rPr lang="it-IT" dirty="0" err="1"/>
              <a:t>clinical</a:t>
            </a:r>
            <a:r>
              <a:rPr lang="it-IT" dirty="0"/>
              <a:t> studies </a:t>
            </a:r>
            <a:r>
              <a:rPr lang="it-IT" dirty="0" err="1"/>
              <a:t>definitively</a:t>
            </a:r>
            <a:r>
              <a:rPr lang="it-IT" dirty="0"/>
              <a:t> </a:t>
            </a:r>
            <a:r>
              <a:rPr lang="it-IT" dirty="0" err="1"/>
              <a:t>establish</a:t>
            </a:r>
            <a:r>
              <a:rPr lang="it-IT" dirty="0"/>
              <a:t> </a:t>
            </a:r>
            <a:r>
              <a:rPr lang="it-IT" dirty="0" err="1"/>
              <a:t>that</a:t>
            </a:r>
            <a:r>
              <a:rPr lang="it-IT" dirty="0"/>
              <a:t> </a:t>
            </a:r>
            <a:r>
              <a:rPr lang="it-IT" dirty="0" err="1"/>
              <a:t>psychiatric</a:t>
            </a:r>
            <a:r>
              <a:rPr lang="it-IT" dirty="0"/>
              <a:t> disorders are a major </a:t>
            </a:r>
            <a:r>
              <a:rPr lang="it-IT" dirty="0" err="1"/>
              <a:t>contributing</a:t>
            </a:r>
            <a:r>
              <a:rPr lang="it-IT" dirty="0"/>
              <a:t> </a:t>
            </a:r>
            <a:r>
              <a:rPr lang="it-IT" dirty="0" err="1"/>
              <a:t>factor</a:t>
            </a:r>
            <a:r>
              <a:rPr lang="it-IT" dirty="0"/>
              <a:t> to suicide;</a:t>
            </a:r>
          </a:p>
          <a:p>
            <a:pPr marL="457200" indent="-457200">
              <a:buFont typeface="+mj-lt"/>
              <a:buAutoNum type="arabicPeriod"/>
            </a:pPr>
            <a:r>
              <a:rPr lang="en-US" dirty="0"/>
              <a:t>A deeper analysis of living conditions inside the different countries;</a:t>
            </a:r>
          </a:p>
          <a:p>
            <a:pPr marL="457200" indent="-457200">
              <a:buFont typeface="+mj-lt"/>
              <a:buAutoNum type="arabicPeriod"/>
            </a:pPr>
            <a:r>
              <a:rPr lang="en-US" dirty="0"/>
              <a:t>A comparison between suicides and other causes of death.</a:t>
            </a:r>
          </a:p>
          <a:p>
            <a:pPr marL="457200" indent="-457200">
              <a:buFont typeface="+mj-lt"/>
              <a:buAutoNum type="arabicPeriod"/>
            </a:pPr>
            <a:endParaRPr lang="en-US" dirty="0"/>
          </a:p>
        </p:txBody>
      </p:sp>
    </p:spTree>
    <p:extLst>
      <p:ext uri="{BB962C8B-B14F-4D97-AF65-F5344CB8AC3E}">
        <p14:creationId xmlns:p14="http://schemas.microsoft.com/office/powerpoint/2010/main" val="1412496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6" descr="This is agenda slide with icons and texts">
            <a:extLst>
              <a:ext uri="{FF2B5EF4-FFF2-40B4-BE49-F238E27FC236}">
                <a16:creationId xmlns:a16="http://schemas.microsoft.com/office/drawing/2014/main" id="{08D3DC19-5976-4026-819D-310A94626986}"/>
              </a:ext>
            </a:extLst>
          </p:cNvPr>
          <p:cNvGraphicFramePr>
            <a:graphicFrameLocks noGrp="1"/>
          </p:cNvGraphicFramePr>
          <p:nvPr>
            <p:ph idx="1"/>
            <p:extLst>
              <p:ext uri="{D42A27DB-BD31-4B8C-83A1-F6EECF244321}">
                <p14:modId xmlns:p14="http://schemas.microsoft.com/office/powerpoint/2010/main" val="2933101092"/>
              </p:ext>
            </p:extLst>
          </p:nvPr>
        </p:nvGraphicFramePr>
        <p:xfrm>
          <a:off x="5459413" y="498475"/>
          <a:ext cx="5713412" cy="4867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5">
            <a:extLst>
              <a:ext uri="{FF2B5EF4-FFF2-40B4-BE49-F238E27FC236}">
                <a16:creationId xmlns:a16="http://schemas.microsoft.com/office/drawing/2014/main" id="{CE09A200-4838-4284-BD1E-19701CABB5FE}"/>
              </a:ext>
            </a:extLst>
          </p:cNvPr>
          <p:cNvSpPr>
            <a:spLocks noGrp="1"/>
          </p:cNvSpPr>
          <p:nvPr>
            <p:ph type="title"/>
          </p:nvPr>
        </p:nvSpPr>
        <p:spPr/>
        <p:txBody>
          <a:bodyPr anchor="b">
            <a:normAutofit/>
          </a:bodyPr>
          <a:lstStyle/>
          <a:p>
            <a:r>
              <a:rPr lang="en-IN" dirty="0"/>
              <a:t>Agenda</a:t>
            </a:r>
          </a:p>
        </p:txBody>
      </p:sp>
    </p:spTree>
    <p:extLst>
      <p:ext uri="{BB962C8B-B14F-4D97-AF65-F5344CB8AC3E}">
        <p14:creationId xmlns:p14="http://schemas.microsoft.com/office/powerpoint/2010/main" val="796331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2E3ADEA1-99BC-4F67-AEEB-7E254118FCE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a:xfrm>
            <a:off x="0" y="53526"/>
            <a:ext cx="12192000" cy="5701553"/>
          </a:xfrm>
          <a:noFill/>
        </p:spPr>
      </p:pic>
      <p:sp>
        <p:nvSpPr>
          <p:cNvPr id="6" name="Rectangle 5">
            <a:extLst>
              <a:ext uri="{FF2B5EF4-FFF2-40B4-BE49-F238E27FC236}">
                <a16:creationId xmlns:a16="http://schemas.microsoft.com/office/drawing/2014/main" id="{BA676C76-D313-4225-BCFD-E1FEC9589D1D}"/>
              </a:ext>
            </a:extLst>
          </p:cNvPr>
          <p:cNvSpPr/>
          <p:nvPr/>
        </p:nvSpPr>
        <p:spPr>
          <a:xfrm>
            <a:off x="0" y="5624675"/>
            <a:ext cx="12192000" cy="1233325"/>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a:extLst>
              <a:ext uri="{FF2B5EF4-FFF2-40B4-BE49-F238E27FC236}">
                <a16:creationId xmlns:a16="http://schemas.microsoft.com/office/drawing/2014/main" id="{D4305886-8ACA-4ED6-AA5B-215F6D741CF0}"/>
              </a:ext>
            </a:extLst>
          </p:cNvPr>
          <p:cNvSpPr>
            <a:spLocks noGrp="1"/>
          </p:cNvSpPr>
          <p:nvPr>
            <p:ph type="body" idx="1"/>
          </p:nvPr>
        </p:nvSpPr>
        <p:spPr>
          <a:xfrm>
            <a:off x="828164" y="5906613"/>
            <a:ext cx="10053939" cy="810879"/>
          </a:xfrm>
        </p:spPr>
        <p:txBody>
          <a:bodyPr vert="horz" lIns="91440" tIns="45720" rIns="91440" bIns="45720" rtlCol="0" anchor="t">
            <a:noAutofit/>
          </a:bodyPr>
          <a:lstStyle/>
          <a:p>
            <a:pPr marL="0" indent="0" algn="l">
              <a:lnSpc>
                <a:spcPct val="90000"/>
              </a:lnSpc>
              <a:buNone/>
            </a:pPr>
            <a:r>
              <a:rPr lang="en-US" sz="1600" cap="all" spc="200" dirty="0"/>
              <a:t>You can find the repo at:</a:t>
            </a:r>
          </a:p>
          <a:p>
            <a:pPr marL="0" indent="0">
              <a:lnSpc>
                <a:spcPct val="90000"/>
              </a:lnSpc>
              <a:buNone/>
            </a:pPr>
            <a:r>
              <a:rPr lang="en-US" sz="1600" cap="all" spc="200" dirty="0"/>
              <a:t>https://github.com/BCI-ECS-sapienza/Suicide-rate-visualization</a:t>
            </a:r>
          </a:p>
        </p:txBody>
      </p:sp>
    </p:spTree>
    <p:extLst>
      <p:ext uri="{BB962C8B-B14F-4D97-AF65-F5344CB8AC3E}">
        <p14:creationId xmlns:p14="http://schemas.microsoft.com/office/powerpoint/2010/main" val="4127971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8" name="Straight Connector 17">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0" name="Rectangle 19">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36DB04AA-2B2C-4162-AD6D-1FF802682C3D}"/>
              </a:ext>
            </a:extLst>
          </p:cNvPr>
          <p:cNvSpPr>
            <a:spLocks noGrp="1"/>
          </p:cNvSpPr>
          <p:nvPr>
            <p:ph type="title"/>
          </p:nvPr>
        </p:nvSpPr>
        <p:spPr>
          <a:xfrm>
            <a:off x="5172074" y="286603"/>
            <a:ext cx="5983605" cy="1450757"/>
          </a:xfrm>
        </p:spPr>
        <p:txBody>
          <a:bodyPr vert="horz" lIns="91440" tIns="45720" rIns="91440" bIns="45720" rtlCol="0" anchor="b">
            <a:normAutofit/>
          </a:bodyPr>
          <a:lstStyle/>
          <a:p>
            <a:r>
              <a:rPr lang="en-US" sz="4800" dirty="0">
                <a:solidFill>
                  <a:schemeClr val="tx1">
                    <a:lumMod val="75000"/>
                    <a:lumOff val="25000"/>
                  </a:schemeClr>
                </a:solidFill>
              </a:rPr>
              <a:t>Introduction</a:t>
            </a:r>
          </a:p>
        </p:txBody>
      </p:sp>
      <p:pic>
        <p:nvPicPr>
          <p:cNvPr id="11" name="Picture Placeholder 10" descr="A picture containing sky, water, outdoor, person. It also reflects philosophy, peace&#10;&#10;">
            <a:extLst>
              <a:ext uri="{FF2B5EF4-FFF2-40B4-BE49-F238E27FC236}">
                <a16:creationId xmlns:a16="http://schemas.microsoft.com/office/drawing/2014/main" id="{94B2FFE9-6D1F-4DC1-8532-95405973ABE7}"/>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val="0"/>
              </a:ext>
            </a:extLst>
          </a:blip>
          <a:srcRect/>
          <a:stretch/>
        </p:blipFill>
        <p:spPr>
          <a:xfrm>
            <a:off x="20" y="10"/>
            <a:ext cx="4580077" cy="6857990"/>
          </a:xfrm>
          <a:prstGeom prst="rect">
            <a:avLst/>
          </a:prstGeom>
        </p:spPr>
      </p:pic>
      <p:cxnSp>
        <p:nvCxnSpPr>
          <p:cNvPr id="22" name="Straight Connector 21">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6CCBAAA8-DE36-46A7-8728-72C3486FDBF0}"/>
              </a:ext>
            </a:extLst>
          </p:cNvPr>
          <p:cNvSpPr>
            <a:spLocks noGrp="1"/>
          </p:cNvSpPr>
          <p:nvPr>
            <p:ph idx="1"/>
          </p:nvPr>
        </p:nvSpPr>
        <p:spPr>
          <a:xfrm>
            <a:off x="5172074" y="2108201"/>
            <a:ext cx="5983606" cy="4002666"/>
          </a:xfrm>
        </p:spPr>
        <p:txBody>
          <a:bodyPr vert="horz" lIns="0" tIns="45720" rIns="0" bIns="45720" rtlCol="0">
            <a:normAutofit/>
          </a:bodyPr>
          <a:lstStyle/>
          <a:p>
            <a:pPr marL="87313" indent="0">
              <a:buFont typeface="Calibri" panose="020F0502020204030204" pitchFamily="34" charset="0"/>
              <a:buNone/>
            </a:pPr>
            <a:r>
              <a:rPr lang="en-US" sz="1800" b="0" i="0" u="none" strike="noStrike" baseline="0" dirty="0">
                <a:latin typeface="+mj-lt"/>
              </a:rPr>
              <a:t>Mental health: “a state of well-being in which the individual realizes his or her own abilities, can cope with the normal stresses of life, can work productively and fruitfully and is able to make a contribution to his or her community”. </a:t>
            </a:r>
            <a:r>
              <a:rPr lang="en-US" sz="2000" dirty="0">
                <a:latin typeface="+mj-lt"/>
              </a:rPr>
              <a:t>– Wikipedia</a:t>
            </a:r>
          </a:p>
          <a:p>
            <a:pPr marL="0" indent="0" algn="l">
              <a:buNone/>
            </a:pPr>
            <a:r>
              <a:rPr lang="en-US" sz="1800" b="0" i="0" u="none" strike="noStrike" baseline="0" dirty="0"/>
              <a:t>During the lockdown, mental health and suicides got huge attention, and many discussions on this topic started to appear.</a:t>
            </a:r>
          </a:p>
          <a:p>
            <a:pPr marL="0" indent="0" algn="l">
              <a:buNone/>
            </a:pPr>
            <a:r>
              <a:rPr lang="en-US" sz="1800" b="0" i="0" u="none" strike="noStrike" baseline="0" dirty="0"/>
              <a:t>Thus, we want to analyze the socio-economics effects on suicides, over the years, in different countries and generations, so that to better understand some of the reasons behind this illness.</a:t>
            </a:r>
          </a:p>
        </p:txBody>
      </p:sp>
    </p:spTree>
    <p:extLst>
      <p:ext uri="{BB962C8B-B14F-4D97-AF65-F5344CB8AC3E}">
        <p14:creationId xmlns:p14="http://schemas.microsoft.com/office/powerpoint/2010/main" val="25968977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7" name="Straight Connector 3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8" name="Rectangle 32">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B8B72B13-069B-4F8A-9437-FA58C3F1D44B}"/>
              </a:ext>
            </a:extLst>
          </p:cNvPr>
          <p:cNvSpPr>
            <a:spLocks noGrp="1"/>
          </p:cNvSpPr>
          <p:nvPr>
            <p:ph type="title"/>
          </p:nvPr>
        </p:nvSpPr>
        <p:spPr>
          <a:xfrm>
            <a:off x="477077" y="516836"/>
            <a:ext cx="3697683" cy="1960234"/>
          </a:xfrm>
        </p:spPr>
        <p:txBody>
          <a:bodyPr vert="horz" lIns="91440" tIns="45720" rIns="91440" bIns="45720" rtlCol="0" anchor="b">
            <a:noAutofit/>
          </a:bodyPr>
          <a:lstStyle/>
          <a:p>
            <a:r>
              <a:rPr lang="en-US" sz="4400" dirty="0">
                <a:solidFill>
                  <a:schemeClr val="tx1"/>
                </a:solidFill>
              </a:rPr>
              <a:t>Related work</a:t>
            </a:r>
          </a:p>
        </p:txBody>
      </p:sp>
      <p:cxnSp>
        <p:nvCxnSpPr>
          <p:cNvPr id="30" name="Straight Connector 34">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8346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2281D70C-EE29-493E-838C-890184A02C07}"/>
              </a:ext>
            </a:extLst>
          </p:cNvPr>
          <p:cNvSpPr>
            <a:spLocks noGrp="1"/>
          </p:cNvSpPr>
          <p:nvPr>
            <p:ph idx="1"/>
          </p:nvPr>
        </p:nvSpPr>
        <p:spPr>
          <a:xfrm>
            <a:off x="590926" y="2783052"/>
            <a:ext cx="3102357" cy="3311766"/>
          </a:xfrm>
        </p:spPr>
        <p:txBody>
          <a:bodyPr vert="horz" lIns="0" tIns="45720" rIns="0" bIns="45720" rtlCol="0">
            <a:normAutofit/>
          </a:bodyPr>
          <a:lstStyle/>
          <a:p>
            <a:pPr marL="0" indent="0" algn="l">
              <a:buNone/>
            </a:pPr>
            <a:r>
              <a:rPr lang="en-US" sz="1800" b="0" i="0" u="none" strike="noStrike" baseline="0" dirty="0">
                <a:latin typeface="+mj-lt"/>
              </a:rPr>
              <a:t>Extensive literature is devoted to studying and analyzing mental health conditions and suicides.</a:t>
            </a:r>
          </a:p>
          <a:p>
            <a:pPr marL="0" indent="0" algn="l">
              <a:buNone/>
            </a:pPr>
            <a:r>
              <a:rPr lang="en-US" sz="1800" dirty="0">
                <a:latin typeface="+mj-lt"/>
              </a:rPr>
              <a:t>None of them deals with visual analytics environments!</a:t>
            </a:r>
          </a:p>
          <a:p>
            <a:pPr marL="0" indent="0" algn="l">
              <a:buNone/>
            </a:pPr>
            <a:r>
              <a:rPr lang="en-US" sz="1800" dirty="0">
                <a:latin typeface="+mj-lt"/>
              </a:rPr>
              <a:t>However, some of them gave us ideas on how to build the system.</a:t>
            </a:r>
            <a:endParaRPr lang="en-US" dirty="0">
              <a:latin typeface="+mj-lt"/>
            </a:endParaRPr>
          </a:p>
        </p:txBody>
      </p:sp>
      <p:pic>
        <p:nvPicPr>
          <p:cNvPr id="9" name="Picture Placeholder 8">
            <a:extLst>
              <a:ext uri="{FF2B5EF4-FFF2-40B4-BE49-F238E27FC236}">
                <a16:creationId xmlns:a16="http://schemas.microsoft.com/office/drawing/2014/main" id="{73634FB2-CF5B-4C8E-9EF0-593506A28F3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4714736" y="10"/>
            <a:ext cx="7480439" cy="6857990"/>
          </a:xfrm>
          <a:prstGeom prst="rect">
            <a:avLst/>
          </a:prstGeom>
        </p:spPr>
      </p:pic>
    </p:spTree>
    <p:extLst>
      <p:ext uri="{BB962C8B-B14F-4D97-AF65-F5344CB8AC3E}">
        <p14:creationId xmlns:p14="http://schemas.microsoft.com/office/powerpoint/2010/main" val="2225727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9843AB51-2473-49AD-860D-E9F1191193BF}"/>
              </a:ext>
            </a:extLst>
          </p:cNvPr>
          <p:cNvSpPr>
            <a:spLocks noGrp="1"/>
          </p:cNvSpPr>
          <p:nvPr>
            <p:ph type="title"/>
          </p:nvPr>
        </p:nvSpPr>
        <p:spPr/>
        <p:txBody>
          <a:bodyPr>
            <a:noAutofit/>
          </a:bodyPr>
          <a:lstStyle/>
          <a:p>
            <a:r>
              <a:rPr lang="en-US" b="0" i="0" u="none" strike="noStrike" baseline="0" dirty="0">
                <a:latin typeface="NimbusRomNo9L-ReguItal"/>
              </a:rPr>
              <a:t>Archives of Suicide Research (1999)</a:t>
            </a:r>
            <a:endParaRPr lang="en-US" dirty="0"/>
          </a:p>
        </p:txBody>
      </p:sp>
      <p:sp>
        <p:nvSpPr>
          <p:cNvPr id="10" name="Content Placeholder 9">
            <a:extLst>
              <a:ext uri="{FF2B5EF4-FFF2-40B4-BE49-F238E27FC236}">
                <a16:creationId xmlns:a16="http://schemas.microsoft.com/office/drawing/2014/main" id="{54E3C622-06EE-4FA6-AC8F-983DDC24044A}"/>
              </a:ext>
            </a:extLst>
          </p:cNvPr>
          <p:cNvSpPr>
            <a:spLocks noGrp="1"/>
          </p:cNvSpPr>
          <p:nvPr>
            <p:ph sz="half" idx="1"/>
          </p:nvPr>
        </p:nvSpPr>
        <p:spPr>
          <a:xfrm>
            <a:off x="1097279" y="2111979"/>
            <a:ext cx="5124079" cy="4146085"/>
          </a:xfrm>
        </p:spPr>
        <p:txBody>
          <a:bodyPr>
            <a:normAutofit/>
          </a:bodyPr>
          <a:lstStyle/>
          <a:p>
            <a:r>
              <a:rPr lang="en-US" sz="1800" dirty="0"/>
              <a:t>Some insights</a:t>
            </a:r>
          </a:p>
          <a:p>
            <a:pPr lvl="1"/>
            <a:r>
              <a:rPr lang="en-US" sz="1600" dirty="0"/>
              <a:t>It u</a:t>
            </a:r>
            <a:r>
              <a:rPr lang="en-US" sz="1600" b="0" i="0" u="none" strike="noStrike" baseline="0" dirty="0"/>
              <a:t>ses the WHO databank to analyze suicides in different countries, taking into particular consideration the role of biological sex.</a:t>
            </a:r>
            <a:endParaRPr lang="en-US" sz="1600" dirty="0"/>
          </a:p>
          <a:p>
            <a:pPr lvl="1"/>
            <a:r>
              <a:rPr lang="en-US" sz="1600" dirty="0"/>
              <a:t>S</a:t>
            </a:r>
            <a:r>
              <a:rPr lang="en-US" sz="1600" b="0" i="0" u="none" strike="noStrike" baseline="0" dirty="0"/>
              <a:t>uicide rates among the countries differ widely. Hungary was first for long time, but it is being surpassed by some `new` Russian and Baltic states.</a:t>
            </a:r>
          </a:p>
          <a:p>
            <a:pPr lvl="1"/>
            <a:r>
              <a:rPr lang="en-US" sz="1600" dirty="0"/>
              <a:t>M</a:t>
            </a:r>
            <a:r>
              <a:rPr lang="en-US" sz="1600" b="0" i="0" u="none" strike="noStrike" baseline="0" dirty="0"/>
              <a:t>ale rates are definitely higher</a:t>
            </a:r>
            <a:r>
              <a:rPr lang="en-US" sz="1600" dirty="0"/>
              <a:t> </a:t>
            </a:r>
            <a:r>
              <a:rPr lang="en-US" sz="1600" b="0" i="0" u="none" strike="noStrike" baseline="0" dirty="0"/>
              <a:t>than female rates</a:t>
            </a:r>
          </a:p>
          <a:p>
            <a:pPr algn="l"/>
            <a:r>
              <a:rPr lang="en-US" sz="1800" dirty="0"/>
              <a:t>What do we take?</a:t>
            </a:r>
          </a:p>
          <a:p>
            <a:pPr lvl="1"/>
            <a:r>
              <a:rPr lang="en-US" sz="1600" b="0" i="0" u="none" strike="noStrike" baseline="0" dirty="0"/>
              <a:t>Updated version of </a:t>
            </a:r>
            <a:r>
              <a:rPr lang="en-US" sz="1600" dirty="0"/>
              <a:t>same dataset</a:t>
            </a:r>
          </a:p>
          <a:p>
            <a:pPr lvl="1"/>
            <a:r>
              <a:rPr lang="en-US" sz="1600" b="0" i="0" u="none" strike="noStrike" baseline="0" dirty="0"/>
              <a:t>The idea to compare</a:t>
            </a:r>
            <a:r>
              <a:rPr lang="en-US" sz="1600" dirty="0"/>
              <a:t> different countries based on suicide ratio (</a:t>
            </a:r>
            <a:r>
              <a:rPr lang="en-US" sz="1600" dirty="0" err="1"/>
              <a:t>sucides</a:t>
            </a:r>
            <a:r>
              <a:rPr lang="en-US" sz="1600" dirty="0"/>
              <a:t>/100k pop)</a:t>
            </a:r>
          </a:p>
          <a:p>
            <a:pPr lvl="1"/>
            <a:r>
              <a:rPr lang="en-US" sz="1600" b="0" i="0" u="none" strike="noStrike" baseline="0" dirty="0"/>
              <a:t>Extend biologi</a:t>
            </a:r>
            <a:r>
              <a:rPr lang="en-US" sz="1600" dirty="0"/>
              <a:t>cal sex separation to peer groups</a:t>
            </a:r>
            <a:endParaRPr lang="en-US" sz="1600" b="0" i="0" u="none" strike="noStrike" baseline="0" dirty="0"/>
          </a:p>
        </p:txBody>
      </p:sp>
      <p:pic>
        <p:nvPicPr>
          <p:cNvPr id="13" name="Content Placeholder 12" descr="Chart&#10;&#10;Description automatically generated">
            <a:extLst>
              <a:ext uri="{FF2B5EF4-FFF2-40B4-BE49-F238E27FC236}">
                <a16:creationId xmlns:a16="http://schemas.microsoft.com/office/drawing/2014/main" id="{C5DA2604-BE6F-4386-836A-77515F286FCB}"/>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46402" y="1737360"/>
            <a:ext cx="5288399" cy="4989056"/>
          </a:xfrm>
        </p:spPr>
      </p:pic>
    </p:spTree>
    <p:extLst>
      <p:ext uri="{BB962C8B-B14F-4D97-AF65-F5344CB8AC3E}">
        <p14:creationId xmlns:p14="http://schemas.microsoft.com/office/powerpoint/2010/main" val="831469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9843AB51-2473-49AD-860D-E9F1191193BF}"/>
              </a:ext>
            </a:extLst>
          </p:cNvPr>
          <p:cNvSpPr>
            <a:spLocks noGrp="1"/>
          </p:cNvSpPr>
          <p:nvPr>
            <p:ph type="title"/>
          </p:nvPr>
        </p:nvSpPr>
        <p:spPr>
          <a:xfrm>
            <a:off x="1097280" y="554232"/>
            <a:ext cx="10058400" cy="1450757"/>
          </a:xfrm>
        </p:spPr>
        <p:txBody>
          <a:bodyPr>
            <a:normAutofit/>
          </a:bodyPr>
          <a:lstStyle/>
          <a:p>
            <a:r>
              <a:rPr lang="en-US" sz="3200" b="0" i="0" u="none" strike="noStrike" baseline="0" dirty="0">
                <a:latin typeface="NimbusRomNo9L-Regu"/>
              </a:rPr>
              <a:t>Worldwide impact of economic cycles on suicide trends over 3 decades: differences according to level of development. A mixed effect model study</a:t>
            </a:r>
            <a:endParaRPr lang="en-US" sz="3200" dirty="0"/>
          </a:p>
        </p:txBody>
      </p:sp>
      <p:sp>
        <p:nvSpPr>
          <p:cNvPr id="2" name="Content Placeholder 1">
            <a:extLst>
              <a:ext uri="{FF2B5EF4-FFF2-40B4-BE49-F238E27FC236}">
                <a16:creationId xmlns:a16="http://schemas.microsoft.com/office/drawing/2014/main" id="{7B1FF027-AA69-4CF0-934F-1D6C27E30FB7}"/>
              </a:ext>
            </a:extLst>
          </p:cNvPr>
          <p:cNvSpPr>
            <a:spLocks noGrp="1"/>
          </p:cNvSpPr>
          <p:nvPr>
            <p:ph sz="half" idx="1"/>
          </p:nvPr>
        </p:nvSpPr>
        <p:spPr>
          <a:xfrm>
            <a:off x="1097280" y="2120900"/>
            <a:ext cx="5276758" cy="4418175"/>
          </a:xfrm>
        </p:spPr>
        <p:txBody>
          <a:bodyPr>
            <a:normAutofit/>
          </a:bodyPr>
          <a:lstStyle/>
          <a:p>
            <a:r>
              <a:rPr lang="en-US" sz="1800" dirty="0"/>
              <a:t>Some insights</a:t>
            </a:r>
          </a:p>
          <a:p>
            <a:pPr lvl="1"/>
            <a:r>
              <a:rPr lang="en-US" sz="1600" b="0" u="none" strike="noStrike" baseline="0" dirty="0"/>
              <a:t>It examined worldwide trends and correlations of PPP-adjusted GDP per capita and suicide rates in 10 WHO subregions during a period of about 30 years</a:t>
            </a:r>
          </a:p>
          <a:p>
            <a:pPr lvl="1"/>
            <a:r>
              <a:rPr lang="en-US" sz="1600" b="0" u="none" strike="noStrike" baseline="0" dirty="0"/>
              <a:t>Shows </a:t>
            </a:r>
            <a:r>
              <a:rPr lang="en-US" sz="1600" dirty="0"/>
              <a:t>that </a:t>
            </a:r>
            <a:r>
              <a:rPr lang="en-US" sz="1600" b="0" u="none" strike="noStrike" baseline="0" dirty="0"/>
              <a:t>GDP is strongly correlated to suicide rates worldwide and that the direction and magnitude of the correlation differs between developing and developed countries.</a:t>
            </a:r>
          </a:p>
          <a:p>
            <a:pPr lvl="1"/>
            <a:r>
              <a:rPr lang="en-US" sz="1600" dirty="0"/>
              <a:t>Understand this difference is important to understand how to deal with the problem in the specific country</a:t>
            </a:r>
          </a:p>
          <a:p>
            <a:r>
              <a:rPr lang="en-US" sz="1800" dirty="0"/>
              <a:t>What do we take?</a:t>
            </a:r>
          </a:p>
          <a:p>
            <a:pPr lvl="1"/>
            <a:r>
              <a:rPr lang="en-US" sz="1600" b="0" i="0" u="none" strike="noStrike" baseline="0" dirty="0"/>
              <a:t>GDP has significant impact on suicides</a:t>
            </a:r>
          </a:p>
          <a:p>
            <a:pPr lvl="1"/>
            <a:r>
              <a:rPr lang="en-US" sz="1600" dirty="0"/>
              <a:t>Difference between </a:t>
            </a:r>
            <a:r>
              <a:rPr lang="en-US" sz="1600" b="0" i="0" u="none" strike="noStrike" baseline="0" dirty="0"/>
              <a:t>developing and developed countries</a:t>
            </a:r>
          </a:p>
          <a:p>
            <a:pPr lvl="1"/>
            <a:r>
              <a:rPr lang="en-US" sz="1600" b="0" i="0" u="none" strike="noStrike" baseline="0" dirty="0"/>
              <a:t>An</a:t>
            </a:r>
            <a:r>
              <a:rPr lang="en-US" sz="1600" dirty="0"/>
              <a:t>alysis over the year</a:t>
            </a:r>
            <a:endParaRPr lang="en-US" sz="1600" b="0" i="0" u="none" strike="noStrike" baseline="0" dirty="0"/>
          </a:p>
          <a:p>
            <a:pPr lvl="1"/>
            <a:endParaRPr lang="en-US" sz="1700" b="0" i="0" u="none" strike="noStrike" baseline="0" dirty="0">
              <a:latin typeface="NimbusRomNo9L-Regu"/>
            </a:endParaRPr>
          </a:p>
        </p:txBody>
      </p:sp>
      <p:pic>
        <p:nvPicPr>
          <p:cNvPr id="5" name="Content Placeholder 4">
            <a:extLst>
              <a:ext uri="{FF2B5EF4-FFF2-40B4-BE49-F238E27FC236}">
                <a16:creationId xmlns:a16="http://schemas.microsoft.com/office/drawing/2014/main" id="{78849D49-0211-4930-8AC2-B9CCB430358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6637733" y="2004989"/>
            <a:ext cx="5160257" cy="4628510"/>
          </a:xfrm>
        </p:spPr>
      </p:pic>
    </p:spTree>
    <p:extLst>
      <p:ext uri="{BB962C8B-B14F-4D97-AF65-F5344CB8AC3E}">
        <p14:creationId xmlns:p14="http://schemas.microsoft.com/office/powerpoint/2010/main" val="2478235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7" name="Straight Connector 3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8" name="Rectangle 32">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B8B72B13-069B-4F8A-9437-FA58C3F1D44B}"/>
              </a:ext>
            </a:extLst>
          </p:cNvPr>
          <p:cNvSpPr>
            <a:spLocks noGrp="1"/>
          </p:cNvSpPr>
          <p:nvPr>
            <p:ph type="title"/>
          </p:nvPr>
        </p:nvSpPr>
        <p:spPr>
          <a:xfrm>
            <a:off x="477077" y="516836"/>
            <a:ext cx="3697683" cy="1960234"/>
          </a:xfrm>
        </p:spPr>
        <p:txBody>
          <a:bodyPr vert="horz" lIns="91440" tIns="45720" rIns="91440" bIns="45720" rtlCol="0" anchor="b">
            <a:noAutofit/>
          </a:bodyPr>
          <a:lstStyle/>
          <a:p>
            <a:r>
              <a:rPr lang="en-US" sz="4400" dirty="0">
                <a:solidFill>
                  <a:schemeClr val="tx1"/>
                </a:solidFill>
              </a:rPr>
              <a:t>Dataset</a:t>
            </a:r>
          </a:p>
        </p:txBody>
      </p:sp>
      <p:cxnSp>
        <p:nvCxnSpPr>
          <p:cNvPr id="30" name="Straight Connector 34">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8346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2281D70C-EE29-493E-838C-890184A02C07}"/>
              </a:ext>
            </a:extLst>
          </p:cNvPr>
          <p:cNvSpPr>
            <a:spLocks noGrp="1"/>
          </p:cNvSpPr>
          <p:nvPr>
            <p:ph idx="1"/>
          </p:nvPr>
        </p:nvSpPr>
        <p:spPr>
          <a:xfrm>
            <a:off x="590926" y="2783052"/>
            <a:ext cx="3102357" cy="3311766"/>
          </a:xfrm>
        </p:spPr>
        <p:txBody>
          <a:bodyPr vert="horz" lIns="0" tIns="45720" rIns="0" bIns="45720" rtlCol="0">
            <a:normAutofit/>
          </a:bodyPr>
          <a:lstStyle/>
          <a:p>
            <a:pPr marL="0" indent="0" algn="l">
              <a:buNone/>
            </a:pPr>
            <a:r>
              <a:rPr lang="en-US" sz="1800" dirty="0">
                <a:latin typeface="+mj-lt"/>
              </a:rPr>
              <a:t>From the WHO databank to our system.</a:t>
            </a:r>
          </a:p>
        </p:txBody>
      </p:sp>
      <p:pic>
        <p:nvPicPr>
          <p:cNvPr id="9" name="Picture Placeholder 8">
            <a:extLst>
              <a:ext uri="{FF2B5EF4-FFF2-40B4-BE49-F238E27FC236}">
                <a16:creationId xmlns:a16="http://schemas.microsoft.com/office/drawing/2014/main" id="{73634FB2-CF5B-4C8E-9EF0-593506A28F30}"/>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val="0"/>
              </a:ext>
            </a:extLst>
          </a:blip>
          <a:srcRect l="835"/>
          <a:stretch/>
        </p:blipFill>
        <p:spPr>
          <a:xfrm>
            <a:off x="4719196" y="-5291"/>
            <a:ext cx="7471580" cy="6860065"/>
          </a:xfrm>
          <a:prstGeom prst="rect">
            <a:avLst/>
          </a:prstGeom>
        </p:spPr>
      </p:pic>
    </p:spTree>
    <p:extLst>
      <p:ext uri="{BB962C8B-B14F-4D97-AF65-F5344CB8AC3E}">
        <p14:creationId xmlns:p14="http://schemas.microsoft.com/office/powerpoint/2010/main" val="1938253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8A5B0D-DA8B-46D3-B03B-002493D05C28}"/>
              </a:ext>
            </a:extLst>
          </p:cNvPr>
          <p:cNvSpPr>
            <a:spLocks noGrp="1"/>
          </p:cNvSpPr>
          <p:nvPr>
            <p:ph type="title"/>
          </p:nvPr>
        </p:nvSpPr>
        <p:spPr/>
        <p:txBody>
          <a:bodyPr/>
          <a:lstStyle/>
          <a:p>
            <a:r>
              <a:rPr lang="en-US" dirty="0"/>
              <a:t>Insights</a:t>
            </a:r>
          </a:p>
        </p:txBody>
      </p:sp>
      <p:sp>
        <p:nvSpPr>
          <p:cNvPr id="8" name="Content Placeholder 7">
            <a:extLst>
              <a:ext uri="{FF2B5EF4-FFF2-40B4-BE49-F238E27FC236}">
                <a16:creationId xmlns:a16="http://schemas.microsoft.com/office/drawing/2014/main" id="{0C84128D-8A11-4FBE-BBC2-04AF5439C90C}"/>
              </a:ext>
            </a:extLst>
          </p:cNvPr>
          <p:cNvSpPr>
            <a:spLocks noGrp="1"/>
          </p:cNvSpPr>
          <p:nvPr>
            <p:ph idx="1"/>
          </p:nvPr>
        </p:nvSpPr>
        <p:spPr/>
        <p:txBody>
          <a:bodyPr/>
          <a:lstStyle/>
          <a:p>
            <a:pPr marL="0" indent="0" algn="l">
              <a:buNone/>
            </a:pPr>
            <a:r>
              <a:rPr lang="en-US" sz="1800" dirty="0"/>
              <a:t>T</a:t>
            </a:r>
            <a:r>
              <a:rPr lang="en-US" sz="1800" b="0" i="0" u="none" strike="noStrike" baseline="0" dirty="0"/>
              <a:t>he </a:t>
            </a:r>
            <a:r>
              <a:rPr lang="en-US" sz="1800" b="1" i="0" u="none" strike="noStrike" baseline="0" dirty="0"/>
              <a:t>Suicide Rates Overview 1985 to 2016 dataset</a:t>
            </a:r>
            <a:r>
              <a:rPr lang="en-US" sz="1800" b="0" i="0" u="none" strike="noStrike" baseline="0" dirty="0"/>
              <a:t> from Kaggle, that was in turn taken from the </a:t>
            </a:r>
            <a:r>
              <a:rPr lang="en-US" sz="1800" b="1" i="0" u="none" strike="noStrike" baseline="0" dirty="0"/>
              <a:t>World Health Organization</a:t>
            </a:r>
            <a:r>
              <a:rPr lang="en-US" sz="1800" b="0" i="0" u="none" strike="noStrike" baseline="0" dirty="0"/>
              <a:t> databank.</a:t>
            </a:r>
            <a:endParaRPr lang="en-US" sz="1800" dirty="0"/>
          </a:p>
          <a:p>
            <a:pPr algn="l"/>
            <a:r>
              <a:rPr lang="en-US" sz="1800" b="0" i="0" u="none" strike="noStrike" baseline="0" dirty="0"/>
              <a:t>Used to find signals correlated to increased suicide rates among different cohorts globally, across the socio-economic spectrum in an interval of time starting from 1985 to 2016.</a:t>
            </a:r>
          </a:p>
          <a:p>
            <a:pPr algn="l"/>
            <a:r>
              <a:rPr lang="en-US" sz="1800" b="0" i="0" u="none" strike="noStrike" baseline="0" dirty="0"/>
              <a:t>It contains 27.8k valid entries with the following attributes:</a:t>
            </a:r>
          </a:p>
        </p:txBody>
      </p:sp>
      <p:pic>
        <p:nvPicPr>
          <p:cNvPr id="10" name="Picture 9" descr="Logo&#10;&#10;Description automatically generated">
            <a:extLst>
              <a:ext uri="{FF2B5EF4-FFF2-40B4-BE49-F238E27FC236}">
                <a16:creationId xmlns:a16="http://schemas.microsoft.com/office/drawing/2014/main" id="{EE4B7275-BC43-4A59-BDFA-FC31F92C35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8307" y="5352490"/>
            <a:ext cx="1174745" cy="1209987"/>
          </a:xfrm>
          <a:prstGeom prst="rect">
            <a:avLst/>
          </a:prstGeom>
        </p:spPr>
      </p:pic>
      <p:sp>
        <p:nvSpPr>
          <p:cNvPr id="12" name="Content Placeholder 7">
            <a:extLst>
              <a:ext uri="{FF2B5EF4-FFF2-40B4-BE49-F238E27FC236}">
                <a16:creationId xmlns:a16="http://schemas.microsoft.com/office/drawing/2014/main" id="{2BD3C2CF-797E-4EB7-BACD-5C350052899C}"/>
              </a:ext>
            </a:extLst>
          </p:cNvPr>
          <p:cNvSpPr txBox="1">
            <a:spLocks/>
          </p:cNvSpPr>
          <p:nvPr/>
        </p:nvSpPr>
        <p:spPr>
          <a:xfrm>
            <a:off x="1493097" y="3988646"/>
            <a:ext cx="9729490" cy="1903664"/>
          </a:xfrm>
          <a:prstGeom prst="rect">
            <a:avLst/>
          </a:prstGeom>
        </p:spPr>
        <p:txBody>
          <a:bodyPr vert="horz" lIns="0" tIns="45720" rIns="0" bIns="45720" numCol="3" rtlCol="0">
            <a:normAutofit/>
          </a:bodyPr>
          <a:lst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600" dirty="0"/>
              <a:t>Country</a:t>
            </a:r>
          </a:p>
          <a:p>
            <a:r>
              <a:rPr lang="en-US" sz="1600" dirty="0"/>
              <a:t>Year</a:t>
            </a:r>
          </a:p>
          <a:p>
            <a:r>
              <a:rPr lang="en-US" sz="1600" dirty="0"/>
              <a:t>Sex</a:t>
            </a:r>
          </a:p>
          <a:p>
            <a:r>
              <a:rPr lang="en-US" sz="1600" dirty="0"/>
              <a:t>Age</a:t>
            </a:r>
          </a:p>
          <a:p>
            <a:r>
              <a:rPr lang="en-US" sz="1600" b="0" i="0" u="none" strike="noStrike" baseline="0" dirty="0"/>
              <a:t># Suicide no</a:t>
            </a:r>
          </a:p>
          <a:p>
            <a:r>
              <a:rPr lang="en-US" sz="1600" b="0" i="0" u="none" strike="noStrike" baseline="0" dirty="0"/>
              <a:t># Population</a:t>
            </a:r>
          </a:p>
          <a:p>
            <a:r>
              <a:rPr lang="en-US" sz="1600" b="0" i="0" u="none" strike="noStrike" baseline="0" dirty="0"/>
              <a:t># Suicides/100k pop</a:t>
            </a:r>
          </a:p>
          <a:p>
            <a:r>
              <a:rPr lang="en-US" sz="1600" dirty="0"/>
              <a:t>C</a:t>
            </a:r>
            <a:r>
              <a:rPr lang="en-US" sz="1600" b="0" i="0" u="none" strike="noStrike" baseline="0" dirty="0"/>
              <a:t>ountry-year</a:t>
            </a:r>
          </a:p>
          <a:p>
            <a:r>
              <a:rPr lang="en-US" sz="1600" b="0" i="0" u="none" strike="noStrike" baseline="0" dirty="0"/>
              <a:t>HDI for year</a:t>
            </a:r>
          </a:p>
          <a:p>
            <a:r>
              <a:rPr lang="en-US" sz="1600" b="0" i="0" u="none" strike="noStrike" baseline="0" dirty="0" err="1"/>
              <a:t>Gdp</a:t>
            </a:r>
            <a:r>
              <a:rPr lang="en-US" sz="1600" b="0" i="0" u="none" strike="noStrike" baseline="0" dirty="0"/>
              <a:t> for year</a:t>
            </a:r>
          </a:p>
          <a:p>
            <a:r>
              <a:rPr lang="en-US" sz="1600" b="0" i="0" u="none" strike="noStrike" baseline="0" dirty="0" err="1"/>
              <a:t>Gdp</a:t>
            </a:r>
            <a:r>
              <a:rPr lang="en-US" sz="1600" b="0" i="0" u="none" strike="noStrike" baseline="0" dirty="0"/>
              <a:t> per </a:t>
            </a:r>
            <a:r>
              <a:rPr lang="en-US" sz="1600" b="0" i="0" u="none" strike="noStrike" baseline="0" dirty="0" err="1"/>
              <a:t>capite</a:t>
            </a:r>
            <a:endParaRPr lang="en-US" sz="1600" dirty="0"/>
          </a:p>
          <a:p>
            <a:r>
              <a:rPr lang="en-US" sz="1600" b="0" i="0" u="none" strike="noStrike" baseline="0" dirty="0"/>
              <a:t>Generation</a:t>
            </a:r>
          </a:p>
        </p:txBody>
      </p:sp>
    </p:spTree>
    <p:extLst>
      <p:ext uri="{BB962C8B-B14F-4D97-AF65-F5344CB8AC3E}">
        <p14:creationId xmlns:p14="http://schemas.microsoft.com/office/powerpoint/2010/main" val="3004347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8A5B0D-DA8B-46D3-B03B-002493D05C28}"/>
              </a:ext>
            </a:extLst>
          </p:cNvPr>
          <p:cNvSpPr>
            <a:spLocks noGrp="1"/>
          </p:cNvSpPr>
          <p:nvPr>
            <p:ph type="title"/>
          </p:nvPr>
        </p:nvSpPr>
        <p:spPr/>
        <p:txBody>
          <a:bodyPr/>
          <a:lstStyle/>
          <a:p>
            <a:r>
              <a:rPr lang="en-US" dirty="0"/>
              <a:t>Preprocessing and PCA</a:t>
            </a:r>
          </a:p>
        </p:txBody>
      </p:sp>
      <p:sp>
        <p:nvSpPr>
          <p:cNvPr id="6" name="Content Placeholder 5">
            <a:extLst>
              <a:ext uri="{FF2B5EF4-FFF2-40B4-BE49-F238E27FC236}">
                <a16:creationId xmlns:a16="http://schemas.microsoft.com/office/drawing/2014/main" id="{0C2FBDF1-6015-40C6-9E97-ED8BB65A2731}"/>
              </a:ext>
            </a:extLst>
          </p:cNvPr>
          <p:cNvSpPr>
            <a:spLocks noGrp="1"/>
          </p:cNvSpPr>
          <p:nvPr>
            <p:ph idx="1"/>
          </p:nvPr>
        </p:nvSpPr>
        <p:spPr>
          <a:xfrm>
            <a:off x="1216548" y="2108201"/>
            <a:ext cx="10058400" cy="4332743"/>
          </a:xfrm>
        </p:spPr>
        <p:txBody>
          <a:bodyPr numCol="1">
            <a:normAutofit/>
          </a:bodyPr>
          <a:lstStyle/>
          <a:p>
            <a:pPr marL="457200" indent="-457200" algn="l">
              <a:buFont typeface="+mj-lt"/>
              <a:buAutoNum type="arabicPeriod"/>
            </a:pPr>
            <a:r>
              <a:rPr lang="en-US" sz="1900" b="0" i="0" u="none" strike="noStrike" baseline="0" dirty="0"/>
              <a:t>We checked for the presence of tuples with </a:t>
            </a:r>
            <a:r>
              <a:rPr lang="en-US" sz="1900" dirty="0"/>
              <a:t>NULL</a:t>
            </a:r>
            <a:r>
              <a:rPr lang="en-US" sz="1900" b="0" i="0" u="none" strike="noStrike" baseline="0" dirty="0"/>
              <a:t> values in one of the attributes and found that “HDI for year” as mostly null values. Thus, we decided to remove it;</a:t>
            </a:r>
          </a:p>
          <a:p>
            <a:pPr marL="457200" indent="-457200" algn="l">
              <a:buFont typeface="+mj-lt"/>
              <a:buAutoNum type="arabicPeriod"/>
            </a:pPr>
            <a:r>
              <a:rPr lang="en-US" sz="1900" b="0" i="0" u="none" strike="noStrike" baseline="0" dirty="0"/>
              <a:t>We removed “Country-year” and “Generation” that are</a:t>
            </a:r>
            <a:r>
              <a:rPr lang="en-US" sz="1900" dirty="0"/>
              <a:t> </a:t>
            </a:r>
            <a:r>
              <a:rPr lang="en-US" sz="1900" b="0" i="0" u="none" strike="noStrike" baseline="0" dirty="0"/>
              <a:t>redundant for our purpose;</a:t>
            </a:r>
          </a:p>
          <a:p>
            <a:pPr marL="457200" indent="-457200" algn="l">
              <a:buFont typeface="+mj-lt"/>
              <a:buAutoNum type="arabicPeriod"/>
            </a:pPr>
            <a:r>
              <a:rPr lang="en-US" sz="1900" b="0" i="0" u="none" strike="noStrike" baseline="0" dirty="0"/>
              <a:t>We modified the encoding of the name relative to the age groups so that to remove the suffix “year”. This step is needed to avoid overlap on the visualization;</a:t>
            </a:r>
          </a:p>
          <a:p>
            <a:pPr marL="457200" indent="-457200" algn="l">
              <a:buFont typeface="+mj-lt"/>
              <a:buAutoNum type="arabicPeriod"/>
            </a:pPr>
            <a:r>
              <a:rPr lang="en-US" sz="1900" b="0" i="0" u="none" strike="noStrike" baseline="0" dirty="0"/>
              <a:t>We searched for differences in the names of countries inside the csv file and the </a:t>
            </a:r>
            <a:r>
              <a:rPr lang="en-US" sz="1900" b="0" i="0" u="none" strike="noStrike" baseline="0" dirty="0" err="1"/>
              <a:t>geojson</a:t>
            </a:r>
            <a:r>
              <a:rPr lang="en-US" sz="1900" b="0" i="0" u="none" strike="noStrike" baseline="0" dirty="0"/>
              <a:t> used by the map. Then, we modified the names to have a perfect match. The name that we modified are:</a:t>
            </a:r>
          </a:p>
          <a:p>
            <a:pPr marL="457200" indent="-457200" algn="l">
              <a:buFont typeface="+mj-lt"/>
              <a:buAutoNum type="arabicPeriod"/>
            </a:pPr>
            <a:endParaRPr lang="en-US" sz="1900" dirty="0"/>
          </a:p>
          <a:p>
            <a:pPr marL="457200" indent="-457200" algn="l">
              <a:buFont typeface="+mj-lt"/>
              <a:buAutoNum type="arabicPeriod"/>
            </a:pPr>
            <a:endParaRPr lang="en-US" sz="1900" b="0" i="0" u="none" strike="noStrike" baseline="0" dirty="0"/>
          </a:p>
          <a:p>
            <a:pPr marL="457200" indent="-457200" algn="l">
              <a:buFont typeface="+mj-lt"/>
              <a:buAutoNum type="arabicPeriod"/>
            </a:pPr>
            <a:r>
              <a:rPr lang="en-US" sz="1900" b="0" i="0" u="none" strike="noStrike" baseline="0" dirty="0"/>
              <a:t>For dimensionality</a:t>
            </a:r>
            <a:r>
              <a:rPr lang="en-US" sz="1900" dirty="0"/>
              <a:t> reduction, we</a:t>
            </a:r>
            <a:r>
              <a:rPr lang="en-US" sz="1900" b="0" i="0" u="none" strike="noStrike" baseline="0" dirty="0"/>
              <a:t> applied PCA on</a:t>
            </a:r>
            <a:r>
              <a:rPr lang="en-US" sz="1900" dirty="0"/>
              <a:t>: </a:t>
            </a:r>
            <a:r>
              <a:rPr lang="en-US" sz="1800" b="0" i="0" u="none" strike="noStrike" baseline="0" dirty="0">
                <a:latin typeface="NimbusRomNo9L-Regu"/>
              </a:rPr>
              <a:t>suicide no, population, suicides pop, </a:t>
            </a:r>
            <a:r>
              <a:rPr lang="en-US" sz="1800" b="0" i="0" u="none" strike="noStrike" baseline="0" dirty="0" err="1">
                <a:latin typeface="NimbusRomNo9L-Regu"/>
              </a:rPr>
              <a:t>gdp</a:t>
            </a:r>
            <a:r>
              <a:rPr lang="en-US" sz="1800" b="0" i="0" u="none" strike="noStrike" baseline="0" dirty="0">
                <a:latin typeface="NimbusRomNo9L-Regu"/>
              </a:rPr>
              <a:t> for year, </a:t>
            </a:r>
            <a:r>
              <a:rPr lang="en-US" sz="1800" b="0" i="0" u="none" strike="noStrike" baseline="0" dirty="0" err="1">
                <a:latin typeface="NimbusRomNo9L-Regu"/>
              </a:rPr>
              <a:t>gdp</a:t>
            </a:r>
            <a:r>
              <a:rPr lang="en-US" sz="1800" b="0" i="0" u="none" strike="noStrike" baseline="0" dirty="0">
                <a:latin typeface="NimbusRomNo9L-Regu"/>
              </a:rPr>
              <a:t> per </a:t>
            </a:r>
            <a:r>
              <a:rPr lang="en-US" sz="1800" b="0" i="0" u="none" strike="noStrike" baseline="0" dirty="0" err="1">
                <a:latin typeface="NimbusRomNo9L-Regu"/>
              </a:rPr>
              <a:t>capite</a:t>
            </a:r>
            <a:r>
              <a:rPr lang="en-US" sz="1800" b="0" i="0" u="none" strike="noStrike" baseline="0" dirty="0">
                <a:latin typeface="NimbusRomNo9L-Regu"/>
              </a:rPr>
              <a:t>;</a:t>
            </a:r>
            <a:endParaRPr lang="en-US" sz="1900" b="0" i="0" u="none" strike="noStrike" baseline="0" dirty="0"/>
          </a:p>
        </p:txBody>
      </p:sp>
      <p:sp>
        <p:nvSpPr>
          <p:cNvPr id="9" name="Content Placeholder 5">
            <a:extLst>
              <a:ext uri="{FF2B5EF4-FFF2-40B4-BE49-F238E27FC236}">
                <a16:creationId xmlns:a16="http://schemas.microsoft.com/office/drawing/2014/main" id="{D3C2EDE2-B41E-4FD6-9926-4BF01DD93032}"/>
              </a:ext>
            </a:extLst>
          </p:cNvPr>
          <p:cNvSpPr txBox="1">
            <a:spLocks/>
          </p:cNvSpPr>
          <p:nvPr/>
        </p:nvSpPr>
        <p:spPr>
          <a:xfrm>
            <a:off x="1343856" y="4810491"/>
            <a:ext cx="8272956" cy="832026"/>
          </a:xfrm>
          <a:prstGeom prst="rect">
            <a:avLst/>
          </a:prstGeom>
        </p:spPr>
        <p:txBody>
          <a:bodyPr vert="horz" lIns="0" tIns="45720" rIns="0" bIns="45720" numCol="2" rtlCol="0">
            <a:normAutofit fontScale="25000" lnSpcReduction="20000"/>
          </a:bodyPr>
          <a:lst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3"/>
            <a:r>
              <a:rPr lang="en-US" sz="5600" b="0" i="0" u="none" strike="noStrike" baseline="0" dirty="0"/>
              <a:t>United States </a:t>
            </a:r>
            <a:r>
              <a:rPr lang="en-US" sz="5600" dirty="0"/>
              <a:t>-&gt;</a:t>
            </a:r>
            <a:r>
              <a:rPr lang="en-US" sz="5600" b="0" i="0" u="none" strike="noStrike" baseline="0" dirty="0"/>
              <a:t> USA</a:t>
            </a:r>
          </a:p>
          <a:p>
            <a:pPr lvl="3"/>
            <a:r>
              <a:rPr lang="en-US" sz="5600" b="0" i="0" u="none" strike="noStrike" baseline="0" dirty="0"/>
              <a:t>United Kingdom </a:t>
            </a:r>
            <a:r>
              <a:rPr lang="en-US" sz="5600" dirty="0"/>
              <a:t>-&gt;</a:t>
            </a:r>
            <a:r>
              <a:rPr lang="en-US" sz="5600" b="0" i="0" u="none" strike="noStrike" baseline="0" dirty="0"/>
              <a:t> England</a:t>
            </a:r>
          </a:p>
          <a:p>
            <a:pPr lvl="3"/>
            <a:r>
              <a:rPr lang="en-US" sz="5600" b="0" i="0" u="none" strike="noStrike" baseline="0" dirty="0"/>
              <a:t>Republic of Korea </a:t>
            </a:r>
            <a:r>
              <a:rPr lang="en-US" sz="5600" dirty="0"/>
              <a:t>-&gt;</a:t>
            </a:r>
            <a:r>
              <a:rPr lang="en-US" sz="5600" b="0" i="0" u="none" strike="noStrike" baseline="0" dirty="0"/>
              <a:t> South Korea</a:t>
            </a:r>
          </a:p>
          <a:p>
            <a:pPr lvl="3"/>
            <a:endParaRPr lang="en-US" sz="5600" dirty="0"/>
          </a:p>
          <a:p>
            <a:pPr lvl="3"/>
            <a:r>
              <a:rPr lang="en-US" sz="5600" b="0" i="0" u="none" strike="noStrike" baseline="0" dirty="0"/>
              <a:t>Russian Federation </a:t>
            </a:r>
            <a:r>
              <a:rPr lang="en-US" sz="5600" dirty="0"/>
              <a:t>-&gt;</a:t>
            </a:r>
            <a:r>
              <a:rPr lang="en-US" sz="5600" b="0" i="0" u="none" strike="noStrike" baseline="0" dirty="0"/>
              <a:t> Russia</a:t>
            </a:r>
          </a:p>
          <a:p>
            <a:pPr lvl="3"/>
            <a:r>
              <a:rPr lang="en-US" sz="5600" b="0" i="0" u="none" strike="noStrike" baseline="0" dirty="0"/>
              <a:t>Serbia </a:t>
            </a:r>
            <a:r>
              <a:rPr lang="en-US" sz="5600" dirty="0"/>
              <a:t>-&gt;</a:t>
            </a:r>
            <a:r>
              <a:rPr lang="en-US" sz="5600" b="0" i="0" u="none" strike="noStrike" baseline="0" dirty="0"/>
              <a:t> Republic of Serbia</a:t>
            </a:r>
          </a:p>
          <a:p>
            <a:pPr lvl="3"/>
            <a:r>
              <a:rPr lang="en-US" sz="5600" b="0" i="0" u="none" strike="noStrike" baseline="0" dirty="0"/>
              <a:t>Bahamas </a:t>
            </a:r>
            <a:r>
              <a:rPr lang="en-US" sz="5600" dirty="0"/>
              <a:t>-&gt;</a:t>
            </a:r>
            <a:r>
              <a:rPr lang="en-US" sz="5600" b="0" i="0" u="none" strike="noStrike" baseline="0" dirty="0"/>
              <a:t> The Bahamas</a:t>
            </a:r>
            <a:endParaRPr lang="en-US" sz="5600" dirty="0"/>
          </a:p>
          <a:p>
            <a:pPr marL="0" indent="0">
              <a:buNone/>
            </a:pPr>
            <a:endParaRPr lang="en-US" sz="1500" dirty="0"/>
          </a:p>
        </p:txBody>
      </p:sp>
    </p:spTree>
    <p:extLst>
      <p:ext uri="{BB962C8B-B14F-4D97-AF65-F5344CB8AC3E}">
        <p14:creationId xmlns:p14="http://schemas.microsoft.com/office/powerpoint/2010/main" val="2315933405"/>
      </p:ext>
    </p:extLst>
  </p:cSld>
  <p:clrMapOvr>
    <a:masterClrMapping/>
  </p:clrMapOvr>
</p:sld>
</file>

<file path=ppt/theme/theme1.xml><?xml version="1.0" encoding="utf-8"?>
<a:theme xmlns:a="http://schemas.openxmlformats.org/drawingml/2006/main" name="RetrospectVTI">
  <a:themeElements>
    <a:clrScheme name="Arancione rosso">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Classic Company All Hands_Win32_MS v3" id="{1F352A5D-0EBE-49A2-9FF7-DEF81AB6F3C6}" vid="{D35781EA-2188-4D84-8966-791644CE13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41CA7C-A0BF-44EF-B2E5-7539C3B9B0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4E879E6-8FFE-4154-8F2A-F7518B89B37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7E0A2CB4-6869-426F-8BC4-A32C90CBE26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tf33476885_win32</Template>
  <TotalTime>0</TotalTime>
  <Words>1483</Words>
  <Application>Microsoft Office PowerPoint</Application>
  <PresentationFormat>Widescreen</PresentationFormat>
  <Paragraphs>124</Paragraphs>
  <Slides>20</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Calibri</vt:lpstr>
      <vt:lpstr>Calibri Light</vt:lpstr>
      <vt:lpstr>NimbusRomNo9L-Regu</vt:lpstr>
      <vt:lpstr>NimbusRomNo9L-ReguItal</vt:lpstr>
      <vt:lpstr>Wingdings</vt:lpstr>
      <vt:lpstr>RetrospectVTI</vt:lpstr>
      <vt:lpstr>Visual analysis of socio-economics effects on suicides, over the years, in different countries and generations</vt:lpstr>
      <vt:lpstr>Agenda</vt:lpstr>
      <vt:lpstr>Introduction</vt:lpstr>
      <vt:lpstr>Related work</vt:lpstr>
      <vt:lpstr>Archives of Suicide Research (1999)</vt:lpstr>
      <vt:lpstr>Worldwide impact of economic cycles on suicide trends over 3 decades: differences according to level of development. A mixed effect model study</vt:lpstr>
      <vt:lpstr>Dataset</vt:lpstr>
      <vt:lpstr>Insights</vt:lpstr>
      <vt:lpstr>Preprocessing and PCA</vt:lpstr>
      <vt:lpstr>Visualizations</vt:lpstr>
      <vt:lpstr>Choropleth Map</vt:lpstr>
      <vt:lpstr>Sex &amp; Age Bar Charts</vt:lpstr>
      <vt:lpstr>Scatterplot</vt:lpstr>
      <vt:lpstr>PCA Chart</vt:lpstr>
      <vt:lpstr>Radar Chart</vt:lpstr>
      <vt:lpstr>Line Chart</vt:lpstr>
      <vt:lpstr>Conclusion and Future work</vt:lpstr>
      <vt:lpstr>Conclusion</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Fabrikam</dc:title>
  <dc:creator>manuel ivagnes</dc:creator>
  <cp:lastModifiedBy>manuel ivagnes</cp:lastModifiedBy>
  <cp:revision>48</cp:revision>
  <dcterms:created xsi:type="dcterms:W3CDTF">2021-06-26T12:35:07Z</dcterms:created>
  <dcterms:modified xsi:type="dcterms:W3CDTF">2021-06-30T18:32:13Z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